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diagrams/data1.xml" ContentType="application/vnd.openxmlformats-officedocument.drawingml.diagramData+xml"/>
  <Override PartName="/ppt/diagrams/data3.xml" ContentType="application/vnd.openxmlformats-officedocument.drawingml.diagramData+xml"/>
  <Override PartName="/ppt/slides/slide33.xml" ContentType="application/vnd.openxmlformats-officedocument.presentationml.slide+xml"/>
  <Override PartName="/ppt/diagrams/data2.xml" ContentType="application/vnd.openxmlformats-officedocument.drawingml.diagramData+xml"/>
  <Override PartName="/ppt/slides/slide3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slideMaster13.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1.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107.xml" ContentType="application/vnd.openxmlformats-officedocument.presentationml.slideLayout+xml"/>
  <Override PartName="/ppt/slideLayouts/slideLayout103.xml" ContentType="application/vnd.openxmlformats-officedocument.presentationml.slideLayout+xml"/>
  <Override PartName="/ppt/notesSlides/notesSlide5.xml" ContentType="application/vnd.openxmlformats-officedocument.presentationml.notesSlide+xml"/>
  <Override PartName="/ppt/slideLayouts/slideLayout135.xml" ContentType="application/vnd.openxmlformats-officedocument.presentationml.slideLayout+xml"/>
  <Override PartName="/ppt/notesSlides/notesSlide1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134.xml" ContentType="application/vnd.openxmlformats-officedocument.presentationml.slideLayout+xml"/>
  <Override PartName="/ppt/slideLayouts/slideLayout133.xml" ContentType="application/vnd.openxmlformats-officedocument.presentationml.slideLayout+xml"/>
  <Override PartName="/ppt/slideLayouts/slideLayout132.xml" ContentType="application/vnd.openxmlformats-officedocument.presentationml.slideLayout+xml"/>
  <Override PartName="/ppt/slideLayouts/slideLayout131.xml" ContentType="application/vnd.openxmlformats-officedocument.presentationml.slideLayout+xml"/>
  <Override PartName="/ppt/slideLayouts/slideLayout12.xml" ContentType="application/vnd.openxmlformats-officedocument.presentationml.slideLayout+xml"/>
  <Override PartName="/ppt/slideLayouts/slideLayout130.xml" ContentType="application/vnd.openxmlformats-officedocument.presentationml.slideLayout+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slideLayouts/slideLayout108.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slideLayouts/slideLayout13.xml" ContentType="application/vnd.openxmlformats-officedocument.presentationml.slideLayout+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slideLayouts/slideLayout129.xml" ContentType="application/vnd.openxmlformats-officedocument.presentationml.slideLayout+xml"/>
  <Override PartName="/ppt/slideLayouts/slideLayout127.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28.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notesSlides/notesSlide9.xml" ContentType="application/vnd.openxmlformats-officedocument.presentationml.notesSlide+xml"/>
  <Override PartName="/ppt/slideLayouts/slideLayout126.xml" ContentType="application/vnd.openxmlformats-officedocument.presentationml.slideLayout+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slideLayouts/slideLayout125.xml" ContentType="application/vnd.openxmlformats-officedocument.presentationml.slideLayout+xml"/>
  <Override PartName="/ppt/slideLayouts/slideLayout122.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1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diagrams/quickStyle3.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diagrams/drawing3.xml" ContentType="application/vnd.ms-office.drawingml.diagramDrawing+xml"/>
  <Override PartName="/ppt/diagrams/colors3.xml" ContentType="application/vnd.openxmlformats-officedocument.drawingml.diagramColors+xml"/>
  <Override PartName="/ppt/diagrams/layout3.xml" ContentType="application/vnd.openxmlformats-officedocument.drawingml.diagramLayout+xml"/>
  <Override PartName="/ppt/theme/theme8.xml" ContentType="application/vnd.openxmlformats-officedocument.theme+xml"/>
  <Override PartName="/ppt/diagrams/layout1.xml" ContentType="application/vnd.openxmlformats-officedocument.drawingml.diagramLayout+xml"/>
  <Override PartName="/ppt/theme/theme17.xml" ContentType="application/vnd.openxmlformats-officedocument.theme+xml"/>
  <Override PartName="/ppt/theme/theme16.xml" ContentType="application/vnd.openxmlformats-officedocument.theme+xml"/>
  <Override PartName="/ppt/theme/theme15.xml" ContentType="application/vnd.openxmlformats-officedocument.theme+xml"/>
  <Override PartName="/ppt/theme/theme11.xml" ContentType="application/vnd.openxmlformats-officedocument.theme+xml"/>
  <Override PartName="/ppt/theme/theme13.xml" ContentType="application/vnd.openxmlformats-officedocument.theme+xml"/>
  <Override PartName="/ppt/theme/theme10.xml" ContentType="application/vnd.openxmlformats-officedocument.theme+xml"/>
  <Override PartName="/ppt/theme/theme14.xml" ContentType="application/vnd.openxmlformats-officedocument.theme+xml"/>
  <Override PartName="/ppt/theme/theme9.xml" ContentType="application/vnd.openxmlformats-officedocument.theme+xml"/>
  <Override PartName="/ppt/theme/theme5.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theme/theme6.xml" ContentType="application/vnd.openxmlformats-officedocument.theme+xml"/>
  <Override PartName="/ppt/diagrams/colors2.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theme/theme7.xml" ContentType="application/vnd.openxmlformats-officedocument.theme+xml"/>
  <Override PartName="/ppt/diagrams/drawing1.xml" ContentType="application/vnd.ms-office.drawingml.diagramDrawing+xml"/>
  <Override PartName="/ppt/diagrams/layout2.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1" r:id="rId2"/>
    <p:sldMasterId id="2147483681" r:id="rId3"/>
    <p:sldMasterId id="2147483691" r:id="rId4"/>
    <p:sldMasterId id="2147483701" r:id="rId5"/>
    <p:sldMasterId id="2147483711" r:id="rId6"/>
    <p:sldMasterId id="2147483721" r:id="rId7"/>
    <p:sldMasterId id="2147483741" r:id="rId8"/>
    <p:sldMasterId id="2147483751" r:id="rId9"/>
    <p:sldMasterId id="2147483761" r:id="rId10"/>
    <p:sldMasterId id="2147483771" r:id="rId11"/>
    <p:sldMasterId id="2147483781" r:id="rId12"/>
    <p:sldMasterId id="2147483791" r:id="rId13"/>
    <p:sldMasterId id="2147483801" r:id="rId14"/>
    <p:sldMasterId id="2147483811" r:id="rId15"/>
  </p:sldMasterIdLst>
  <p:notesMasterIdLst>
    <p:notesMasterId r:id="rId53"/>
  </p:notesMasterIdLst>
  <p:handoutMasterIdLst>
    <p:handoutMasterId r:id="rId54"/>
  </p:handoutMasterIdLst>
  <p:sldIdLst>
    <p:sldId id="258" r:id="rId16"/>
    <p:sldId id="259" r:id="rId17"/>
    <p:sldId id="260" r:id="rId18"/>
    <p:sldId id="261" r:id="rId19"/>
    <p:sldId id="287" r:id="rId20"/>
    <p:sldId id="265" r:id="rId21"/>
    <p:sldId id="266" r:id="rId22"/>
    <p:sldId id="273" r:id="rId23"/>
    <p:sldId id="272" r:id="rId24"/>
    <p:sldId id="288" r:id="rId25"/>
    <p:sldId id="310" r:id="rId26"/>
    <p:sldId id="264" r:id="rId27"/>
    <p:sldId id="285" r:id="rId28"/>
    <p:sldId id="286" r:id="rId29"/>
    <p:sldId id="271" r:id="rId30"/>
    <p:sldId id="311" r:id="rId31"/>
    <p:sldId id="270" r:id="rId32"/>
    <p:sldId id="269" r:id="rId33"/>
    <p:sldId id="314" r:id="rId34"/>
    <p:sldId id="312" r:id="rId35"/>
    <p:sldId id="316" r:id="rId36"/>
    <p:sldId id="317" r:id="rId37"/>
    <p:sldId id="319" r:id="rId38"/>
    <p:sldId id="318" r:id="rId39"/>
    <p:sldId id="320" r:id="rId40"/>
    <p:sldId id="321" r:id="rId41"/>
    <p:sldId id="313" r:id="rId42"/>
    <p:sldId id="275" r:id="rId43"/>
    <p:sldId id="276" r:id="rId44"/>
    <p:sldId id="274" r:id="rId45"/>
    <p:sldId id="268" r:id="rId46"/>
    <p:sldId id="277" r:id="rId47"/>
    <p:sldId id="315" r:id="rId48"/>
    <p:sldId id="267" r:id="rId49"/>
    <p:sldId id="283" r:id="rId50"/>
    <p:sldId id="284" r:id="rId51"/>
    <p:sldId id="282"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579B"/>
    <a:srgbClr val="1B5F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91" autoAdjust="0"/>
    <p:restoredTop sz="94660" autoAdjust="0"/>
  </p:normalViewPr>
  <p:slideViewPr>
    <p:cSldViewPr snapToGrid="0">
      <p:cViewPr varScale="1">
        <p:scale>
          <a:sx n="115" d="100"/>
          <a:sy n="115" d="100"/>
        </p:scale>
        <p:origin x="-144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customXml" Target="../customXml/item3.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customXml" Target="../customXml/item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98861-13C7-44D5-B919-601F209BC4EA}" type="doc">
      <dgm:prSet loTypeId="urn:microsoft.com/office/officeart/2005/8/layout/radial6" loCatId="cycle" qsTypeId="urn:microsoft.com/office/officeart/2005/8/quickstyle/3d2" qsCatId="3D" csTypeId="urn:microsoft.com/office/officeart/2005/8/colors/accent1_2" csCatId="accent1" phldr="1"/>
      <dgm:spPr/>
      <dgm:t>
        <a:bodyPr/>
        <a:lstStyle/>
        <a:p>
          <a:endParaRPr lang="en-US"/>
        </a:p>
      </dgm:t>
    </dgm:pt>
    <dgm:pt modelId="{068BE455-0EE2-4C6B-A4D6-83C5F267D7B5}">
      <dgm:prSet phldrT="[Text]"/>
      <dgm:spPr/>
      <dgm:t>
        <a:bodyPr/>
        <a:lstStyle/>
        <a:p>
          <a:r>
            <a:rPr lang="en-US" b="1" dirty="0" smtClean="0">
              <a:solidFill>
                <a:schemeClr val="tx1"/>
              </a:solidFill>
              <a:latin typeface="Calibri" panose="020F0502020204030204" pitchFamily="34" charset="0"/>
            </a:rPr>
            <a:t>FFA-Ongoing</a:t>
          </a:r>
          <a:r>
            <a:rPr lang="en-US" dirty="0" smtClean="0"/>
            <a:t> </a:t>
          </a:r>
          <a:endParaRPr lang="en-US" dirty="0"/>
        </a:p>
      </dgm:t>
    </dgm:pt>
    <dgm:pt modelId="{B51216FB-59FE-49DF-A9D9-94088A2CD69E}" type="parTrans" cxnId="{EF161F15-0B02-440A-B969-456FB02D86AA}">
      <dgm:prSet/>
      <dgm:spPr/>
      <dgm:t>
        <a:bodyPr/>
        <a:lstStyle/>
        <a:p>
          <a:endParaRPr lang="en-US"/>
        </a:p>
      </dgm:t>
    </dgm:pt>
    <dgm:pt modelId="{565EB38A-2F3A-4486-AC19-A016DB22E727}" type="sibTrans" cxnId="{EF161F15-0B02-440A-B969-456FB02D86AA}">
      <dgm:prSet/>
      <dgm:spPr/>
      <dgm:t>
        <a:bodyPr/>
        <a:lstStyle/>
        <a:p>
          <a:endParaRPr lang="en-US"/>
        </a:p>
      </dgm:t>
    </dgm:pt>
    <dgm:pt modelId="{E1E95308-2FFF-4797-9C1D-5F64570A35C3}">
      <dgm:prSet phldrT="[Text]" custT="1"/>
      <dgm:spPr/>
      <dgm:t>
        <a:bodyPr/>
        <a:lstStyle/>
        <a:p>
          <a:r>
            <a:rPr lang="en-US" sz="1300" b="1" dirty="0" smtClean="0">
              <a:solidFill>
                <a:schemeClr val="tx1"/>
              </a:solidFill>
              <a:latin typeface="Calibri" panose="020F0502020204030204" pitchFamily="34" charset="0"/>
            </a:rPr>
            <a:t>Engage	</a:t>
          </a:r>
          <a:endParaRPr lang="en-US" sz="1300" b="1" dirty="0">
            <a:solidFill>
              <a:schemeClr val="tx1"/>
            </a:solidFill>
            <a:latin typeface="Calibri" panose="020F0502020204030204" pitchFamily="34" charset="0"/>
          </a:endParaRPr>
        </a:p>
      </dgm:t>
    </dgm:pt>
    <dgm:pt modelId="{B963CEC6-6768-4DE2-B29A-FC8D2BF98FEE}" type="parTrans" cxnId="{2169AEB7-72FD-475C-A9CC-09B7A4C00E94}">
      <dgm:prSet/>
      <dgm:spPr/>
      <dgm:t>
        <a:bodyPr/>
        <a:lstStyle/>
        <a:p>
          <a:endParaRPr lang="en-US"/>
        </a:p>
      </dgm:t>
    </dgm:pt>
    <dgm:pt modelId="{D625DC44-7270-40C4-BC89-E963B80FF1B1}" type="sibTrans" cxnId="{2169AEB7-72FD-475C-A9CC-09B7A4C00E94}">
      <dgm:prSet/>
      <dgm:spPr/>
      <dgm:t>
        <a:bodyPr/>
        <a:lstStyle/>
        <a:p>
          <a:endParaRPr lang="en-US"/>
        </a:p>
      </dgm:t>
    </dgm:pt>
    <dgm:pt modelId="{8A4A695A-C501-44DE-9915-7FDAD6A6151C}">
      <dgm:prSet phldrT="[Text]"/>
      <dgm:spPr/>
      <dgm:t>
        <a:bodyPr/>
        <a:lstStyle/>
        <a:p>
          <a:r>
            <a:rPr lang="en-US" b="1" dirty="0" smtClean="0">
              <a:solidFill>
                <a:schemeClr val="tx1"/>
              </a:solidFill>
              <a:latin typeface="Calibri" panose="020F0502020204030204" pitchFamily="34" charset="0"/>
            </a:rPr>
            <a:t>Raise Awareness</a:t>
          </a:r>
          <a:endParaRPr lang="en-US" b="1" dirty="0">
            <a:solidFill>
              <a:schemeClr val="tx1"/>
            </a:solidFill>
            <a:latin typeface="Calibri" panose="020F0502020204030204" pitchFamily="34" charset="0"/>
          </a:endParaRPr>
        </a:p>
      </dgm:t>
    </dgm:pt>
    <dgm:pt modelId="{1D6AF7FC-7D7F-4EC2-8773-32F109A6BB49}" type="parTrans" cxnId="{66BE31C2-8558-4047-88F0-DE0AE77F0882}">
      <dgm:prSet/>
      <dgm:spPr/>
      <dgm:t>
        <a:bodyPr/>
        <a:lstStyle/>
        <a:p>
          <a:endParaRPr lang="en-US"/>
        </a:p>
      </dgm:t>
    </dgm:pt>
    <dgm:pt modelId="{CD9618AE-B329-4F03-B9CC-4877305400E6}" type="sibTrans" cxnId="{66BE31C2-8558-4047-88F0-DE0AE77F0882}">
      <dgm:prSet/>
      <dgm:spPr/>
      <dgm:t>
        <a:bodyPr/>
        <a:lstStyle/>
        <a:p>
          <a:endParaRPr lang="en-US"/>
        </a:p>
      </dgm:t>
    </dgm:pt>
    <dgm:pt modelId="{B11DE625-2F50-472B-920C-5EC7B8260FB6}">
      <dgm:prSet phldrT="[Text]"/>
      <dgm:spPr/>
      <dgm:t>
        <a:bodyPr/>
        <a:lstStyle/>
        <a:p>
          <a:r>
            <a:rPr lang="en-US" b="1" dirty="0" smtClean="0">
              <a:solidFill>
                <a:schemeClr val="tx1"/>
              </a:solidFill>
              <a:latin typeface="Calibri" panose="020F0502020204030204" pitchFamily="34" charset="0"/>
            </a:rPr>
            <a:t>Focus Treatment</a:t>
          </a:r>
          <a:endParaRPr lang="en-US" b="1" dirty="0">
            <a:solidFill>
              <a:schemeClr val="tx1"/>
            </a:solidFill>
            <a:latin typeface="Calibri" panose="020F0502020204030204" pitchFamily="34" charset="0"/>
          </a:endParaRPr>
        </a:p>
      </dgm:t>
    </dgm:pt>
    <dgm:pt modelId="{96A46F0E-7D14-45EE-8E56-B8610E1B4544}" type="parTrans" cxnId="{667E6DEF-777E-414C-AB39-61DF63370969}">
      <dgm:prSet/>
      <dgm:spPr/>
      <dgm:t>
        <a:bodyPr/>
        <a:lstStyle/>
        <a:p>
          <a:endParaRPr lang="en-US"/>
        </a:p>
      </dgm:t>
    </dgm:pt>
    <dgm:pt modelId="{10111B7A-D72B-474A-9CA1-3327B2B13AA1}" type="sibTrans" cxnId="{667E6DEF-777E-414C-AB39-61DF63370969}">
      <dgm:prSet/>
      <dgm:spPr/>
      <dgm:t>
        <a:bodyPr/>
        <a:lstStyle/>
        <a:p>
          <a:endParaRPr lang="en-US"/>
        </a:p>
      </dgm:t>
    </dgm:pt>
    <dgm:pt modelId="{3E045CFF-B4E9-4BDF-8C80-FC0F09003B89}">
      <dgm:prSet phldrT="[Text]" custT="1"/>
      <dgm:spPr/>
      <dgm:t>
        <a:bodyPr/>
        <a:lstStyle/>
        <a:p>
          <a:r>
            <a:rPr lang="en-US" sz="1300" b="1" dirty="0" smtClean="0">
              <a:solidFill>
                <a:schemeClr val="tx1"/>
              </a:solidFill>
              <a:latin typeface="Calibri" panose="020F0502020204030204" pitchFamily="34" charset="0"/>
            </a:rPr>
            <a:t>Caregiver Protective Capacities</a:t>
          </a:r>
        </a:p>
        <a:p>
          <a:r>
            <a:rPr lang="en-US" sz="1300" b="1" dirty="0" smtClean="0">
              <a:solidFill>
                <a:schemeClr val="tx1"/>
              </a:solidFill>
              <a:latin typeface="Calibri" panose="020F0502020204030204" pitchFamily="34" charset="0"/>
            </a:rPr>
            <a:t>and Child Needs</a:t>
          </a:r>
          <a:endParaRPr lang="en-US" sz="1300" b="1" dirty="0">
            <a:solidFill>
              <a:schemeClr val="tx1"/>
            </a:solidFill>
            <a:latin typeface="Calibri" panose="020F0502020204030204" pitchFamily="34" charset="0"/>
          </a:endParaRPr>
        </a:p>
      </dgm:t>
    </dgm:pt>
    <dgm:pt modelId="{DF190655-D279-44B8-B8DF-C712CE903F9F}" type="parTrans" cxnId="{607554FE-B3F3-47E1-A2E1-872E39005E11}">
      <dgm:prSet/>
      <dgm:spPr/>
      <dgm:t>
        <a:bodyPr/>
        <a:lstStyle/>
        <a:p>
          <a:endParaRPr lang="en-US"/>
        </a:p>
      </dgm:t>
    </dgm:pt>
    <dgm:pt modelId="{BA7651A1-2F97-4DD0-86A2-93E206195FA4}" type="sibTrans" cxnId="{607554FE-B3F3-47E1-A2E1-872E39005E11}">
      <dgm:prSet/>
      <dgm:spPr/>
      <dgm:t>
        <a:bodyPr/>
        <a:lstStyle/>
        <a:p>
          <a:endParaRPr lang="en-US"/>
        </a:p>
      </dgm:t>
    </dgm:pt>
    <dgm:pt modelId="{A0B6F93F-46E1-4C3C-89BD-D083A46E24E1}" type="pres">
      <dgm:prSet presAssocID="{B1F98861-13C7-44D5-B919-601F209BC4EA}" presName="Name0" presStyleCnt="0">
        <dgm:presLayoutVars>
          <dgm:chMax val="1"/>
          <dgm:dir/>
          <dgm:animLvl val="ctr"/>
          <dgm:resizeHandles val="exact"/>
        </dgm:presLayoutVars>
      </dgm:prSet>
      <dgm:spPr/>
      <dgm:t>
        <a:bodyPr/>
        <a:lstStyle/>
        <a:p>
          <a:endParaRPr lang="en-US"/>
        </a:p>
      </dgm:t>
    </dgm:pt>
    <dgm:pt modelId="{3D70A004-EE1B-4AC9-8555-71E54E28A621}" type="pres">
      <dgm:prSet presAssocID="{068BE455-0EE2-4C6B-A4D6-83C5F267D7B5}" presName="centerShape" presStyleLbl="node0" presStyleIdx="0" presStyleCnt="1"/>
      <dgm:spPr/>
      <dgm:t>
        <a:bodyPr/>
        <a:lstStyle/>
        <a:p>
          <a:endParaRPr lang="en-US"/>
        </a:p>
      </dgm:t>
    </dgm:pt>
    <dgm:pt modelId="{68F1DA4C-A4C2-4A6A-B2D4-11325ED8CBC7}" type="pres">
      <dgm:prSet presAssocID="{E1E95308-2FFF-4797-9C1D-5F64570A35C3}" presName="node" presStyleLbl="node1" presStyleIdx="0" presStyleCnt="4" custScaleY="178834" custRadScaleRad="90706" custRadScaleInc="-36">
        <dgm:presLayoutVars>
          <dgm:bulletEnabled val="1"/>
        </dgm:presLayoutVars>
      </dgm:prSet>
      <dgm:spPr/>
      <dgm:t>
        <a:bodyPr/>
        <a:lstStyle/>
        <a:p>
          <a:endParaRPr lang="en-US"/>
        </a:p>
      </dgm:t>
    </dgm:pt>
    <dgm:pt modelId="{5C0DC859-8DB5-4A3A-9328-7F59E2E12A8C}" type="pres">
      <dgm:prSet presAssocID="{E1E95308-2FFF-4797-9C1D-5F64570A35C3}" presName="dummy" presStyleCnt="0"/>
      <dgm:spPr/>
    </dgm:pt>
    <dgm:pt modelId="{5DF34E3D-9038-4AF0-B257-2DBE265762EE}" type="pres">
      <dgm:prSet presAssocID="{D625DC44-7270-40C4-BC89-E963B80FF1B1}" presName="sibTrans" presStyleLbl="sibTrans2D1" presStyleIdx="0" presStyleCnt="4"/>
      <dgm:spPr/>
      <dgm:t>
        <a:bodyPr/>
        <a:lstStyle/>
        <a:p>
          <a:endParaRPr lang="en-US"/>
        </a:p>
      </dgm:t>
    </dgm:pt>
    <dgm:pt modelId="{776D263B-685D-485B-AD00-846B0CD7321B}" type="pres">
      <dgm:prSet presAssocID="{8A4A695A-C501-44DE-9915-7FDAD6A6151C}" presName="node" presStyleLbl="node1" presStyleIdx="1" presStyleCnt="4" custScaleX="178541">
        <dgm:presLayoutVars>
          <dgm:bulletEnabled val="1"/>
        </dgm:presLayoutVars>
      </dgm:prSet>
      <dgm:spPr/>
      <dgm:t>
        <a:bodyPr/>
        <a:lstStyle/>
        <a:p>
          <a:endParaRPr lang="en-US"/>
        </a:p>
      </dgm:t>
    </dgm:pt>
    <dgm:pt modelId="{585FE39C-5306-49AB-BCFA-2DC195D9FDC6}" type="pres">
      <dgm:prSet presAssocID="{8A4A695A-C501-44DE-9915-7FDAD6A6151C}" presName="dummy" presStyleCnt="0"/>
      <dgm:spPr/>
    </dgm:pt>
    <dgm:pt modelId="{983AADD4-773D-4D8E-965B-2B493570446C}" type="pres">
      <dgm:prSet presAssocID="{CD9618AE-B329-4F03-B9CC-4877305400E6}" presName="sibTrans" presStyleLbl="sibTrans2D1" presStyleIdx="1" presStyleCnt="4"/>
      <dgm:spPr/>
      <dgm:t>
        <a:bodyPr/>
        <a:lstStyle/>
        <a:p>
          <a:endParaRPr lang="en-US"/>
        </a:p>
      </dgm:t>
    </dgm:pt>
    <dgm:pt modelId="{6090B8F8-9FFF-4578-94E2-5F7BB32182F4}" type="pres">
      <dgm:prSet presAssocID="{B11DE625-2F50-472B-920C-5EC7B8260FB6}" presName="node" presStyleLbl="node1" presStyleIdx="2" presStyleCnt="4" custScaleY="178478">
        <dgm:presLayoutVars>
          <dgm:bulletEnabled val="1"/>
        </dgm:presLayoutVars>
      </dgm:prSet>
      <dgm:spPr/>
      <dgm:t>
        <a:bodyPr/>
        <a:lstStyle/>
        <a:p>
          <a:endParaRPr lang="en-US"/>
        </a:p>
      </dgm:t>
    </dgm:pt>
    <dgm:pt modelId="{0572E106-8700-492E-B468-919A4074D3AB}" type="pres">
      <dgm:prSet presAssocID="{B11DE625-2F50-472B-920C-5EC7B8260FB6}" presName="dummy" presStyleCnt="0"/>
      <dgm:spPr/>
    </dgm:pt>
    <dgm:pt modelId="{58ACEC02-5BF5-44C0-B707-3096425766A1}" type="pres">
      <dgm:prSet presAssocID="{10111B7A-D72B-474A-9CA1-3327B2B13AA1}" presName="sibTrans" presStyleLbl="sibTrans2D1" presStyleIdx="2" presStyleCnt="4"/>
      <dgm:spPr/>
      <dgm:t>
        <a:bodyPr/>
        <a:lstStyle/>
        <a:p>
          <a:endParaRPr lang="en-US"/>
        </a:p>
      </dgm:t>
    </dgm:pt>
    <dgm:pt modelId="{405653E2-2C2F-492A-9D86-55CA0FD05CDC}" type="pres">
      <dgm:prSet presAssocID="{3E045CFF-B4E9-4BDF-8C80-FC0F09003B89}" presName="node" presStyleLbl="node1" presStyleIdx="3" presStyleCnt="4" custScaleX="172655">
        <dgm:presLayoutVars>
          <dgm:bulletEnabled val="1"/>
        </dgm:presLayoutVars>
      </dgm:prSet>
      <dgm:spPr/>
      <dgm:t>
        <a:bodyPr/>
        <a:lstStyle/>
        <a:p>
          <a:endParaRPr lang="en-US"/>
        </a:p>
      </dgm:t>
    </dgm:pt>
    <dgm:pt modelId="{4044D1AC-0A95-43D1-A588-EF40B26F4E94}" type="pres">
      <dgm:prSet presAssocID="{3E045CFF-B4E9-4BDF-8C80-FC0F09003B89}" presName="dummy" presStyleCnt="0"/>
      <dgm:spPr/>
    </dgm:pt>
    <dgm:pt modelId="{92432D11-0BE5-4DF8-9A21-50A88B4C6C98}" type="pres">
      <dgm:prSet presAssocID="{BA7651A1-2F97-4DD0-86A2-93E206195FA4}" presName="sibTrans" presStyleLbl="sibTrans2D1" presStyleIdx="3" presStyleCnt="4"/>
      <dgm:spPr/>
      <dgm:t>
        <a:bodyPr/>
        <a:lstStyle/>
        <a:p>
          <a:endParaRPr lang="en-US"/>
        </a:p>
      </dgm:t>
    </dgm:pt>
  </dgm:ptLst>
  <dgm:cxnLst>
    <dgm:cxn modelId="{607554FE-B3F3-47E1-A2E1-872E39005E11}" srcId="{068BE455-0EE2-4C6B-A4D6-83C5F267D7B5}" destId="{3E045CFF-B4E9-4BDF-8C80-FC0F09003B89}" srcOrd="3" destOrd="0" parTransId="{DF190655-D279-44B8-B8DF-C712CE903F9F}" sibTransId="{BA7651A1-2F97-4DD0-86A2-93E206195FA4}"/>
    <dgm:cxn modelId="{7119755E-662F-4E11-B971-CD50B087141E}" type="presOf" srcId="{B11DE625-2F50-472B-920C-5EC7B8260FB6}" destId="{6090B8F8-9FFF-4578-94E2-5F7BB32182F4}" srcOrd="0" destOrd="0" presId="urn:microsoft.com/office/officeart/2005/8/layout/radial6"/>
    <dgm:cxn modelId="{8CF31DA9-05B5-4305-A491-4844FDC64EAB}" type="presOf" srcId="{3E045CFF-B4E9-4BDF-8C80-FC0F09003B89}" destId="{405653E2-2C2F-492A-9D86-55CA0FD05CDC}" srcOrd="0" destOrd="0" presId="urn:microsoft.com/office/officeart/2005/8/layout/radial6"/>
    <dgm:cxn modelId="{667E6DEF-777E-414C-AB39-61DF63370969}" srcId="{068BE455-0EE2-4C6B-A4D6-83C5F267D7B5}" destId="{B11DE625-2F50-472B-920C-5EC7B8260FB6}" srcOrd="2" destOrd="0" parTransId="{96A46F0E-7D14-45EE-8E56-B8610E1B4544}" sibTransId="{10111B7A-D72B-474A-9CA1-3327B2B13AA1}"/>
    <dgm:cxn modelId="{B726B0D4-FAFC-4F01-B2CE-438D02391EB8}" type="presOf" srcId="{8A4A695A-C501-44DE-9915-7FDAD6A6151C}" destId="{776D263B-685D-485B-AD00-846B0CD7321B}" srcOrd="0" destOrd="0" presId="urn:microsoft.com/office/officeart/2005/8/layout/radial6"/>
    <dgm:cxn modelId="{90F00080-9A83-44F8-BA10-C15763B68DDE}" type="presOf" srcId="{BA7651A1-2F97-4DD0-86A2-93E206195FA4}" destId="{92432D11-0BE5-4DF8-9A21-50A88B4C6C98}" srcOrd="0" destOrd="0" presId="urn:microsoft.com/office/officeart/2005/8/layout/radial6"/>
    <dgm:cxn modelId="{EF161F15-0B02-440A-B969-456FB02D86AA}" srcId="{B1F98861-13C7-44D5-B919-601F209BC4EA}" destId="{068BE455-0EE2-4C6B-A4D6-83C5F267D7B5}" srcOrd="0" destOrd="0" parTransId="{B51216FB-59FE-49DF-A9D9-94088A2CD69E}" sibTransId="{565EB38A-2F3A-4486-AC19-A016DB22E727}"/>
    <dgm:cxn modelId="{15A41C9D-8229-4EDD-AA0C-F5307A1E77B8}" type="presOf" srcId="{D625DC44-7270-40C4-BC89-E963B80FF1B1}" destId="{5DF34E3D-9038-4AF0-B257-2DBE265762EE}" srcOrd="0" destOrd="0" presId="urn:microsoft.com/office/officeart/2005/8/layout/radial6"/>
    <dgm:cxn modelId="{2169AEB7-72FD-475C-A9CC-09B7A4C00E94}" srcId="{068BE455-0EE2-4C6B-A4D6-83C5F267D7B5}" destId="{E1E95308-2FFF-4797-9C1D-5F64570A35C3}" srcOrd="0" destOrd="0" parTransId="{B963CEC6-6768-4DE2-B29A-FC8D2BF98FEE}" sibTransId="{D625DC44-7270-40C4-BC89-E963B80FF1B1}"/>
    <dgm:cxn modelId="{7353C51C-40FB-414A-861D-DC9856A4B891}" type="presOf" srcId="{B1F98861-13C7-44D5-B919-601F209BC4EA}" destId="{A0B6F93F-46E1-4C3C-89BD-D083A46E24E1}" srcOrd="0" destOrd="0" presId="urn:microsoft.com/office/officeart/2005/8/layout/radial6"/>
    <dgm:cxn modelId="{856CA258-AC1A-4E23-A5C3-9C7260E81CD0}" type="presOf" srcId="{CD9618AE-B329-4F03-B9CC-4877305400E6}" destId="{983AADD4-773D-4D8E-965B-2B493570446C}" srcOrd="0" destOrd="0" presId="urn:microsoft.com/office/officeart/2005/8/layout/radial6"/>
    <dgm:cxn modelId="{B7A79996-BC14-45DE-B151-B540F6041DC1}" type="presOf" srcId="{E1E95308-2FFF-4797-9C1D-5F64570A35C3}" destId="{68F1DA4C-A4C2-4A6A-B2D4-11325ED8CBC7}" srcOrd="0" destOrd="0" presId="urn:microsoft.com/office/officeart/2005/8/layout/radial6"/>
    <dgm:cxn modelId="{8E62F61D-2DB0-48F5-97E1-1A075CF9AB90}" type="presOf" srcId="{10111B7A-D72B-474A-9CA1-3327B2B13AA1}" destId="{58ACEC02-5BF5-44C0-B707-3096425766A1}" srcOrd="0" destOrd="0" presId="urn:microsoft.com/office/officeart/2005/8/layout/radial6"/>
    <dgm:cxn modelId="{66BE31C2-8558-4047-88F0-DE0AE77F0882}" srcId="{068BE455-0EE2-4C6B-A4D6-83C5F267D7B5}" destId="{8A4A695A-C501-44DE-9915-7FDAD6A6151C}" srcOrd="1" destOrd="0" parTransId="{1D6AF7FC-7D7F-4EC2-8773-32F109A6BB49}" sibTransId="{CD9618AE-B329-4F03-B9CC-4877305400E6}"/>
    <dgm:cxn modelId="{AF068B94-483E-48AD-8489-62F41865451B}" type="presOf" srcId="{068BE455-0EE2-4C6B-A4D6-83C5F267D7B5}" destId="{3D70A004-EE1B-4AC9-8555-71E54E28A621}" srcOrd="0" destOrd="0" presId="urn:microsoft.com/office/officeart/2005/8/layout/radial6"/>
    <dgm:cxn modelId="{1066FE4D-1313-4CA0-A30D-6AE193E6E8A1}" type="presParOf" srcId="{A0B6F93F-46E1-4C3C-89BD-D083A46E24E1}" destId="{3D70A004-EE1B-4AC9-8555-71E54E28A621}" srcOrd="0" destOrd="0" presId="urn:microsoft.com/office/officeart/2005/8/layout/radial6"/>
    <dgm:cxn modelId="{2486F684-C8F4-4411-AB6A-95528DC56EBF}" type="presParOf" srcId="{A0B6F93F-46E1-4C3C-89BD-D083A46E24E1}" destId="{68F1DA4C-A4C2-4A6A-B2D4-11325ED8CBC7}" srcOrd="1" destOrd="0" presId="urn:microsoft.com/office/officeart/2005/8/layout/radial6"/>
    <dgm:cxn modelId="{E76716F3-B579-466B-B7A0-11823D2E3EAB}" type="presParOf" srcId="{A0B6F93F-46E1-4C3C-89BD-D083A46E24E1}" destId="{5C0DC859-8DB5-4A3A-9328-7F59E2E12A8C}" srcOrd="2" destOrd="0" presId="urn:microsoft.com/office/officeart/2005/8/layout/radial6"/>
    <dgm:cxn modelId="{418244ED-C00E-47BC-90FB-7B63BFA3A098}" type="presParOf" srcId="{A0B6F93F-46E1-4C3C-89BD-D083A46E24E1}" destId="{5DF34E3D-9038-4AF0-B257-2DBE265762EE}" srcOrd="3" destOrd="0" presId="urn:microsoft.com/office/officeart/2005/8/layout/radial6"/>
    <dgm:cxn modelId="{E69C9774-08DB-4C10-81B3-CB97A41BBFEA}" type="presParOf" srcId="{A0B6F93F-46E1-4C3C-89BD-D083A46E24E1}" destId="{776D263B-685D-485B-AD00-846B0CD7321B}" srcOrd="4" destOrd="0" presId="urn:microsoft.com/office/officeart/2005/8/layout/radial6"/>
    <dgm:cxn modelId="{E279B977-7E42-4051-96F6-86FCFA061C60}" type="presParOf" srcId="{A0B6F93F-46E1-4C3C-89BD-D083A46E24E1}" destId="{585FE39C-5306-49AB-BCFA-2DC195D9FDC6}" srcOrd="5" destOrd="0" presId="urn:microsoft.com/office/officeart/2005/8/layout/radial6"/>
    <dgm:cxn modelId="{4B37A6BB-3025-4096-A145-10C60009CAFD}" type="presParOf" srcId="{A0B6F93F-46E1-4C3C-89BD-D083A46E24E1}" destId="{983AADD4-773D-4D8E-965B-2B493570446C}" srcOrd="6" destOrd="0" presId="urn:microsoft.com/office/officeart/2005/8/layout/radial6"/>
    <dgm:cxn modelId="{9082E56E-2DEB-4D6F-91F3-5C273AE1B5AE}" type="presParOf" srcId="{A0B6F93F-46E1-4C3C-89BD-D083A46E24E1}" destId="{6090B8F8-9FFF-4578-94E2-5F7BB32182F4}" srcOrd="7" destOrd="0" presId="urn:microsoft.com/office/officeart/2005/8/layout/radial6"/>
    <dgm:cxn modelId="{8F50BC63-BB38-43B1-9E57-B541B5D0D5A5}" type="presParOf" srcId="{A0B6F93F-46E1-4C3C-89BD-D083A46E24E1}" destId="{0572E106-8700-492E-B468-919A4074D3AB}" srcOrd="8" destOrd="0" presId="urn:microsoft.com/office/officeart/2005/8/layout/radial6"/>
    <dgm:cxn modelId="{06820EB7-3743-47B5-A19B-9583B5458BCD}" type="presParOf" srcId="{A0B6F93F-46E1-4C3C-89BD-D083A46E24E1}" destId="{58ACEC02-5BF5-44C0-B707-3096425766A1}" srcOrd="9" destOrd="0" presId="urn:microsoft.com/office/officeart/2005/8/layout/radial6"/>
    <dgm:cxn modelId="{AC875026-788B-4CED-8C2A-8EF659A5ABD0}" type="presParOf" srcId="{A0B6F93F-46E1-4C3C-89BD-D083A46E24E1}" destId="{405653E2-2C2F-492A-9D86-55CA0FD05CDC}" srcOrd="10" destOrd="0" presId="urn:microsoft.com/office/officeart/2005/8/layout/radial6"/>
    <dgm:cxn modelId="{A7007B0A-DC70-43CA-A726-78C8F22CB3BE}" type="presParOf" srcId="{A0B6F93F-46E1-4C3C-89BD-D083A46E24E1}" destId="{4044D1AC-0A95-43D1-A588-EF40B26F4E94}" srcOrd="11" destOrd="0" presId="urn:microsoft.com/office/officeart/2005/8/layout/radial6"/>
    <dgm:cxn modelId="{207F56D3-2C8F-40CE-89B4-C145333F8426}" type="presParOf" srcId="{A0B6F93F-46E1-4C3C-89BD-D083A46E24E1}" destId="{92432D11-0BE5-4DF8-9A21-50A88B4C6C9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9E66E1-EB9E-4C36-AC71-27F02B93EC00}"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US"/>
        </a:p>
      </dgm:t>
    </dgm:pt>
    <dgm:pt modelId="{B08209AF-568A-44A4-8353-1E9A2D094535}">
      <dgm:prSet phldrT="[Text]"/>
      <dgm:spPr>
        <a:ln>
          <a:solidFill>
            <a:srgbClr val="1B5FAA"/>
          </a:solidFill>
        </a:ln>
      </dgm:spPr>
      <dgm:t>
        <a:bodyPr/>
        <a:lstStyle/>
        <a:p>
          <a:r>
            <a:rPr lang="en-US" b="1" dirty="0" smtClean="0"/>
            <a:t>Safety Management and Enhancing Caregivers Protective Capacities</a:t>
          </a:r>
          <a:endParaRPr lang="en-US" b="1" dirty="0"/>
        </a:p>
      </dgm:t>
    </dgm:pt>
    <dgm:pt modelId="{FD7CAE36-14EF-4982-B5AE-58C036DB9E34}" type="parTrans" cxnId="{7031A6A4-C971-4467-A117-8316E8E8655D}">
      <dgm:prSet/>
      <dgm:spPr/>
      <dgm:t>
        <a:bodyPr/>
        <a:lstStyle/>
        <a:p>
          <a:endParaRPr lang="en-US"/>
        </a:p>
      </dgm:t>
    </dgm:pt>
    <dgm:pt modelId="{7265B6DD-D583-4208-8B62-8FB4ADAF82B3}" type="sibTrans" cxnId="{7031A6A4-C971-4467-A117-8316E8E8655D}">
      <dgm:prSet/>
      <dgm:spPr/>
      <dgm:t>
        <a:bodyPr/>
        <a:lstStyle/>
        <a:p>
          <a:endParaRPr lang="en-US"/>
        </a:p>
      </dgm:t>
    </dgm:pt>
    <dgm:pt modelId="{1C37B977-2345-42EC-B608-1BC44C996258}">
      <dgm:prSet phldrT="[Text]"/>
      <dgm:spPr>
        <a:ln>
          <a:solidFill>
            <a:srgbClr val="1B5FAA"/>
          </a:solidFill>
        </a:ln>
      </dgm:spPr>
      <dgm:t>
        <a:bodyPr/>
        <a:lstStyle/>
        <a:p>
          <a:r>
            <a:rPr lang="en-US" b="1" dirty="0" smtClean="0"/>
            <a:t>Preparation</a:t>
          </a:r>
          <a:endParaRPr lang="en-US" b="1" dirty="0"/>
        </a:p>
      </dgm:t>
    </dgm:pt>
    <dgm:pt modelId="{17928960-52E2-4B0E-A5DC-391BD0949AE5}" type="parTrans" cxnId="{EE4C7CCE-6EEA-46BC-837C-72252D699627}">
      <dgm:prSet/>
      <dgm:spPr/>
      <dgm:t>
        <a:bodyPr/>
        <a:lstStyle/>
        <a:p>
          <a:endParaRPr lang="en-US"/>
        </a:p>
      </dgm:t>
    </dgm:pt>
    <dgm:pt modelId="{C18B7975-7DC9-42F5-BD37-DC8436F51137}" type="sibTrans" cxnId="{EE4C7CCE-6EEA-46BC-837C-72252D699627}">
      <dgm:prSet/>
      <dgm:spPr/>
      <dgm:t>
        <a:bodyPr/>
        <a:lstStyle/>
        <a:p>
          <a:endParaRPr lang="en-US"/>
        </a:p>
      </dgm:t>
    </dgm:pt>
    <dgm:pt modelId="{8851BC60-E518-4B6B-A5B2-EA6A3CAC1E5F}">
      <dgm:prSet phldrT="[Text]"/>
      <dgm:spPr>
        <a:ln>
          <a:solidFill>
            <a:srgbClr val="1B5FAA"/>
          </a:solidFill>
        </a:ln>
      </dgm:spPr>
      <dgm:t>
        <a:bodyPr/>
        <a:lstStyle/>
        <a:p>
          <a:r>
            <a:rPr lang="en-US" b="1" dirty="0" smtClean="0"/>
            <a:t>Introduction</a:t>
          </a:r>
          <a:endParaRPr lang="en-US" b="1" dirty="0"/>
        </a:p>
      </dgm:t>
    </dgm:pt>
    <dgm:pt modelId="{7F3DF32B-B7F2-4CED-8C78-0E4A8DE2B53E}" type="parTrans" cxnId="{4743E771-E0CB-490F-B7F1-938C1527ECFA}">
      <dgm:prSet/>
      <dgm:spPr/>
      <dgm:t>
        <a:bodyPr/>
        <a:lstStyle/>
        <a:p>
          <a:endParaRPr lang="en-US"/>
        </a:p>
      </dgm:t>
    </dgm:pt>
    <dgm:pt modelId="{C5554CBC-8539-4D00-BF66-2D0C50B84F22}" type="sibTrans" cxnId="{4743E771-E0CB-490F-B7F1-938C1527ECFA}">
      <dgm:prSet/>
      <dgm:spPr/>
      <dgm:t>
        <a:bodyPr/>
        <a:lstStyle/>
        <a:p>
          <a:endParaRPr lang="en-US"/>
        </a:p>
      </dgm:t>
    </dgm:pt>
    <dgm:pt modelId="{B122DE21-B397-40A4-8DAD-E0A23E27A7C5}">
      <dgm:prSet phldrT="[Text]"/>
      <dgm:spPr>
        <a:ln>
          <a:solidFill>
            <a:srgbClr val="1B5FAA"/>
          </a:solidFill>
        </a:ln>
      </dgm:spPr>
      <dgm:t>
        <a:bodyPr/>
        <a:lstStyle/>
        <a:p>
          <a:r>
            <a:rPr lang="en-US" b="1" dirty="0" smtClean="0"/>
            <a:t>Exploration</a:t>
          </a:r>
          <a:endParaRPr lang="en-US" b="1" dirty="0"/>
        </a:p>
      </dgm:t>
    </dgm:pt>
    <dgm:pt modelId="{32F18BAB-D0C1-4B5B-955B-671AA93E4BC3}" type="parTrans" cxnId="{DEC57740-D00D-45D2-B028-DD33EC9DE0BD}">
      <dgm:prSet/>
      <dgm:spPr/>
      <dgm:t>
        <a:bodyPr/>
        <a:lstStyle/>
        <a:p>
          <a:endParaRPr lang="en-US"/>
        </a:p>
      </dgm:t>
    </dgm:pt>
    <dgm:pt modelId="{7FF5B691-9620-4649-839A-245616D693E8}" type="sibTrans" cxnId="{DEC57740-D00D-45D2-B028-DD33EC9DE0BD}">
      <dgm:prSet/>
      <dgm:spPr/>
      <dgm:t>
        <a:bodyPr/>
        <a:lstStyle/>
        <a:p>
          <a:endParaRPr lang="en-US"/>
        </a:p>
      </dgm:t>
    </dgm:pt>
    <dgm:pt modelId="{2384D067-B5DF-4549-98B8-CA33ED6A9E4D}">
      <dgm:prSet phldrT="[Text]"/>
      <dgm:spPr>
        <a:ln>
          <a:solidFill>
            <a:srgbClr val="1B5FAA"/>
          </a:solidFill>
        </a:ln>
      </dgm:spPr>
      <dgm:t>
        <a:bodyPr/>
        <a:lstStyle/>
        <a:p>
          <a:r>
            <a:rPr lang="en-US" b="1" dirty="0" smtClean="0"/>
            <a:t>Case Planning </a:t>
          </a:r>
          <a:endParaRPr lang="en-US" b="1" dirty="0"/>
        </a:p>
      </dgm:t>
    </dgm:pt>
    <dgm:pt modelId="{F9CC9AC4-BBF2-402B-A9A3-6403B0C4B729}" type="parTrans" cxnId="{64AB8B2C-6D40-4949-B3CF-8DA9E4F8C33A}">
      <dgm:prSet/>
      <dgm:spPr/>
      <dgm:t>
        <a:bodyPr/>
        <a:lstStyle/>
        <a:p>
          <a:endParaRPr lang="en-US"/>
        </a:p>
      </dgm:t>
    </dgm:pt>
    <dgm:pt modelId="{D52CFC69-6731-4266-860A-EEDB099BD850}" type="sibTrans" cxnId="{64AB8B2C-6D40-4949-B3CF-8DA9E4F8C33A}">
      <dgm:prSet/>
      <dgm:spPr/>
      <dgm:t>
        <a:bodyPr/>
        <a:lstStyle/>
        <a:p>
          <a:endParaRPr lang="en-US"/>
        </a:p>
      </dgm:t>
    </dgm:pt>
    <dgm:pt modelId="{7B5FA202-8D28-4ADE-9261-0EC01735A491}">
      <dgm:prSet phldrT="[Text]"/>
      <dgm:spPr>
        <a:ln>
          <a:solidFill>
            <a:srgbClr val="1B5FAA"/>
          </a:solidFill>
        </a:ln>
      </dgm:spPr>
      <dgm:t>
        <a:bodyPr/>
        <a:lstStyle/>
        <a:p>
          <a:r>
            <a:rPr lang="en-US" b="1" dirty="0" smtClean="0"/>
            <a:t>Developing Strategy for Engagement</a:t>
          </a:r>
          <a:endParaRPr lang="en-US" b="1" dirty="0"/>
        </a:p>
      </dgm:t>
    </dgm:pt>
    <dgm:pt modelId="{E1894A5B-65C5-4838-8F71-6DF52EF59B46}" type="parTrans" cxnId="{0D47767E-3E76-407C-BC2C-4F5708D5A451}">
      <dgm:prSet/>
      <dgm:spPr/>
      <dgm:t>
        <a:bodyPr/>
        <a:lstStyle/>
        <a:p>
          <a:endParaRPr lang="en-US"/>
        </a:p>
      </dgm:t>
    </dgm:pt>
    <dgm:pt modelId="{35FA379C-1333-4F93-A345-71B00830734F}" type="sibTrans" cxnId="{0D47767E-3E76-407C-BC2C-4F5708D5A451}">
      <dgm:prSet/>
      <dgm:spPr/>
      <dgm:t>
        <a:bodyPr/>
        <a:lstStyle/>
        <a:p>
          <a:endParaRPr lang="en-US"/>
        </a:p>
      </dgm:t>
    </dgm:pt>
    <dgm:pt modelId="{DB645EB3-C548-4922-BCC8-FE0D5A7B974C}">
      <dgm:prSet phldrT="[Text]"/>
      <dgm:spPr>
        <a:ln>
          <a:solidFill>
            <a:srgbClr val="1B5FAA"/>
          </a:solidFill>
        </a:ln>
      </dgm:spPr>
      <dgm:t>
        <a:bodyPr/>
        <a:lstStyle/>
        <a:p>
          <a:r>
            <a:rPr lang="en-US" b="1" dirty="0" smtClean="0"/>
            <a:t>Engagement</a:t>
          </a:r>
          <a:endParaRPr lang="en-US" b="1" dirty="0"/>
        </a:p>
      </dgm:t>
    </dgm:pt>
    <dgm:pt modelId="{1D96C13F-0288-4D26-B15C-C5AB8F1F7AEA}" type="parTrans" cxnId="{99BD2746-627A-4DCD-9BFF-00B9E51C86CC}">
      <dgm:prSet/>
      <dgm:spPr/>
      <dgm:t>
        <a:bodyPr/>
        <a:lstStyle/>
        <a:p>
          <a:endParaRPr lang="en-US"/>
        </a:p>
      </dgm:t>
    </dgm:pt>
    <dgm:pt modelId="{431C34C7-D6E2-4E01-823B-061EFC87E198}" type="sibTrans" cxnId="{99BD2746-627A-4DCD-9BFF-00B9E51C86CC}">
      <dgm:prSet/>
      <dgm:spPr/>
      <dgm:t>
        <a:bodyPr/>
        <a:lstStyle/>
        <a:p>
          <a:endParaRPr lang="en-US"/>
        </a:p>
      </dgm:t>
    </dgm:pt>
    <dgm:pt modelId="{439109A3-6757-4239-9078-240E0AE80A9B}">
      <dgm:prSet phldrT="[Text]"/>
      <dgm:spPr>
        <a:ln>
          <a:solidFill>
            <a:srgbClr val="1B5FAA"/>
          </a:solidFill>
        </a:ln>
      </dgm:spPr>
      <dgm:t>
        <a:bodyPr/>
        <a:lstStyle/>
        <a:p>
          <a:r>
            <a:rPr lang="en-US" b="1" dirty="0" smtClean="0"/>
            <a:t>Determine What Must Change Through Information Collection</a:t>
          </a:r>
          <a:endParaRPr lang="en-US" b="1" dirty="0"/>
        </a:p>
      </dgm:t>
    </dgm:pt>
    <dgm:pt modelId="{E3309911-0A9D-4567-8A3D-CCD6FA543D70}" type="parTrans" cxnId="{9E3010B6-6305-4933-BF99-CE44470CB66A}">
      <dgm:prSet/>
      <dgm:spPr/>
      <dgm:t>
        <a:bodyPr/>
        <a:lstStyle/>
        <a:p>
          <a:endParaRPr lang="en-US"/>
        </a:p>
      </dgm:t>
    </dgm:pt>
    <dgm:pt modelId="{5A367E56-8916-4BAD-B433-8EF1B425E3E9}" type="sibTrans" cxnId="{9E3010B6-6305-4933-BF99-CE44470CB66A}">
      <dgm:prSet/>
      <dgm:spPr/>
      <dgm:t>
        <a:bodyPr/>
        <a:lstStyle/>
        <a:p>
          <a:endParaRPr lang="en-US"/>
        </a:p>
      </dgm:t>
    </dgm:pt>
    <dgm:pt modelId="{FC614ADC-FBE8-4E4C-9222-46F5889294CA}">
      <dgm:prSet phldrT="[Text]"/>
      <dgm:spPr>
        <a:ln>
          <a:solidFill>
            <a:srgbClr val="1B5FAA"/>
          </a:solidFill>
        </a:ln>
      </dgm:spPr>
      <dgm:t>
        <a:bodyPr/>
        <a:lstStyle/>
        <a:p>
          <a:r>
            <a:rPr lang="en-US" b="1" dirty="0" smtClean="0"/>
            <a:t>Develop Strategies for Change Case Plan Outcomes</a:t>
          </a:r>
          <a:endParaRPr lang="en-US" b="1" dirty="0"/>
        </a:p>
      </dgm:t>
    </dgm:pt>
    <dgm:pt modelId="{34F85A85-D214-4705-B9DA-028D1DCEF087}" type="parTrans" cxnId="{B16771B3-A001-4EA5-A7E9-DA8A370BD6B4}">
      <dgm:prSet/>
      <dgm:spPr/>
      <dgm:t>
        <a:bodyPr/>
        <a:lstStyle/>
        <a:p>
          <a:endParaRPr lang="en-US"/>
        </a:p>
      </dgm:t>
    </dgm:pt>
    <dgm:pt modelId="{BA58FF9D-2405-4283-AB4F-AEE4E463E872}" type="sibTrans" cxnId="{B16771B3-A001-4EA5-A7E9-DA8A370BD6B4}">
      <dgm:prSet/>
      <dgm:spPr/>
      <dgm:t>
        <a:bodyPr/>
        <a:lstStyle/>
        <a:p>
          <a:endParaRPr lang="en-US"/>
        </a:p>
      </dgm:t>
    </dgm:pt>
    <dgm:pt modelId="{EEC6485B-6B5A-4CB4-B7B2-864223B4AA61}">
      <dgm:prSet phldrT="[Text]"/>
      <dgm:spPr>
        <a:ln>
          <a:solidFill>
            <a:srgbClr val="1B5FAA"/>
          </a:solidFill>
        </a:ln>
      </dgm:spPr>
      <dgm:t>
        <a:bodyPr/>
        <a:lstStyle/>
        <a:p>
          <a:r>
            <a:rPr lang="en-US" b="1" dirty="0" smtClean="0"/>
            <a:t>Caregiver Protective Capacity Assessment</a:t>
          </a:r>
          <a:endParaRPr lang="en-US" b="1" dirty="0"/>
        </a:p>
      </dgm:t>
    </dgm:pt>
    <dgm:pt modelId="{EE16DEF0-C45A-46AD-B9E0-6C39143B1ACB}" type="parTrans" cxnId="{FD00BFF7-CF74-4B2D-A6F1-C0542DDB78DC}">
      <dgm:prSet/>
      <dgm:spPr/>
      <dgm:t>
        <a:bodyPr/>
        <a:lstStyle/>
        <a:p>
          <a:endParaRPr lang="en-US"/>
        </a:p>
      </dgm:t>
    </dgm:pt>
    <dgm:pt modelId="{987AE37B-69D4-4744-B72F-99B52A7666F0}" type="sibTrans" cxnId="{FD00BFF7-CF74-4B2D-A6F1-C0542DDB78DC}">
      <dgm:prSet/>
      <dgm:spPr/>
      <dgm:t>
        <a:bodyPr/>
        <a:lstStyle/>
        <a:p>
          <a:endParaRPr lang="en-US"/>
        </a:p>
      </dgm:t>
    </dgm:pt>
    <dgm:pt modelId="{D68F5561-0B22-4AE1-87A5-3A8C2F5C3135}">
      <dgm:prSet phldrT="[Text]"/>
      <dgm:spPr>
        <a:ln>
          <a:solidFill>
            <a:srgbClr val="1B5FAA"/>
          </a:solidFill>
        </a:ln>
      </dgm:spPr>
      <dgm:t>
        <a:bodyPr/>
        <a:lstStyle/>
        <a:p>
          <a:r>
            <a:rPr lang="en-US" b="1" dirty="0" smtClean="0"/>
            <a:t>Child Needs</a:t>
          </a:r>
          <a:endParaRPr lang="en-US" b="1" dirty="0"/>
        </a:p>
      </dgm:t>
    </dgm:pt>
    <dgm:pt modelId="{F53CDDF4-C5D8-42AC-B66F-F67CE8AC1EA8}" type="parTrans" cxnId="{4FEA533D-F82B-4F69-8E0E-EBE61C41DC78}">
      <dgm:prSet/>
      <dgm:spPr/>
      <dgm:t>
        <a:bodyPr/>
        <a:lstStyle/>
        <a:p>
          <a:endParaRPr lang="en-US"/>
        </a:p>
      </dgm:t>
    </dgm:pt>
    <dgm:pt modelId="{D4EB8F27-FEAB-4149-B9E4-E92D08C8B73F}" type="sibTrans" cxnId="{4FEA533D-F82B-4F69-8E0E-EBE61C41DC78}">
      <dgm:prSet/>
      <dgm:spPr/>
      <dgm:t>
        <a:bodyPr/>
        <a:lstStyle/>
        <a:p>
          <a:endParaRPr lang="en-US"/>
        </a:p>
      </dgm:t>
    </dgm:pt>
    <dgm:pt modelId="{01451074-661F-40CF-9208-C2C967883CAB}">
      <dgm:prSet phldrT="[Text]"/>
      <dgm:spPr>
        <a:ln>
          <a:solidFill>
            <a:srgbClr val="1B5FAA"/>
          </a:solidFill>
        </a:ln>
      </dgm:spPr>
      <dgm:t>
        <a:bodyPr/>
        <a:lstStyle/>
        <a:p>
          <a:r>
            <a:rPr lang="en-US" b="1" dirty="0" smtClean="0"/>
            <a:t>Danger Statement</a:t>
          </a:r>
          <a:endParaRPr lang="en-US" b="1" dirty="0"/>
        </a:p>
      </dgm:t>
    </dgm:pt>
    <dgm:pt modelId="{730D01A6-D193-446D-A6A4-211B98F405A0}" type="parTrans" cxnId="{0E9E4E3F-C1A8-4A4C-BA2A-44E1FF243DA5}">
      <dgm:prSet/>
      <dgm:spPr/>
      <dgm:t>
        <a:bodyPr/>
        <a:lstStyle/>
        <a:p>
          <a:endParaRPr lang="en-US"/>
        </a:p>
      </dgm:t>
    </dgm:pt>
    <dgm:pt modelId="{AAFB4CAD-81A1-4AB5-BC7C-5EA5187DA8F8}" type="sibTrans" cxnId="{0E9E4E3F-C1A8-4A4C-BA2A-44E1FF243DA5}">
      <dgm:prSet/>
      <dgm:spPr/>
      <dgm:t>
        <a:bodyPr/>
        <a:lstStyle/>
        <a:p>
          <a:endParaRPr lang="en-US"/>
        </a:p>
      </dgm:t>
    </dgm:pt>
    <dgm:pt modelId="{F9145E64-AA31-48FC-91B5-CC45F4471A60}">
      <dgm:prSet phldrT="[Text]"/>
      <dgm:spPr>
        <a:ln>
          <a:solidFill>
            <a:srgbClr val="1B5FAA"/>
          </a:solidFill>
        </a:ln>
      </dgm:spPr>
      <dgm:t>
        <a:bodyPr/>
        <a:lstStyle/>
        <a:p>
          <a:r>
            <a:rPr lang="en-US" b="1" dirty="0" smtClean="0"/>
            <a:t>Family Goal</a:t>
          </a:r>
          <a:endParaRPr lang="en-US" b="1" dirty="0"/>
        </a:p>
      </dgm:t>
    </dgm:pt>
    <dgm:pt modelId="{33C70D20-1D00-4878-84E9-7B1949B7F275}" type="parTrans" cxnId="{CD485277-B2C0-4533-892B-8E550056B12D}">
      <dgm:prSet/>
      <dgm:spPr/>
      <dgm:t>
        <a:bodyPr/>
        <a:lstStyle/>
        <a:p>
          <a:endParaRPr lang="en-US"/>
        </a:p>
      </dgm:t>
    </dgm:pt>
    <dgm:pt modelId="{0DE84A30-3F26-45ED-A066-B8674CC9C0C2}" type="sibTrans" cxnId="{CD485277-B2C0-4533-892B-8E550056B12D}">
      <dgm:prSet/>
      <dgm:spPr/>
      <dgm:t>
        <a:bodyPr/>
        <a:lstStyle/>
        <a:p>
          <a:endParaRPr lang="en-US"/>
        </a:p>
      </dgm:t>
    </dgm:pt>
    <dgm:pt modelId="{98B89237-026B-496A-AC2B-D8C454BB173C}">
      <dgm:prSet phldrT="[Text]"/>
      <dgm:spPr>
        <a:ln>
          <a:solidFill>
            <a:srgbClr val="1B5FAA"/>
          </a:solidFill>
        </a:ln>
      </dgm:spPr>
      <dgm:t>
        <a:bodyPr/>
        <a:lstStyle/>
        <a:p>
          <a:r>
            <a:rPr lang="en-US" b="1" dirty="0" smtClean="0"/>
            <a:t>Motivation for Change</a:t>
          </a:r>
          <a:endParaRPr lang="en-US" b="1" dirty="0"/>
        </a:p>
      </dgm:t>
    </dgm:pt>
    <dgm:pt modelId="{E94CFA7D-CE4E-4AA2-998D-DA187D05F0BC}" type="parTrans" cxnId="{7DC0E6DD-3C2B-4678-BFF4-2909080C1E8A}">
      <dgm:prSet/>
      <dgm:spPr/>
      <dgm:t>
        <a:bodyPr/>
        <a:lstStyle/>
        <a:p>
          <a:endParaRPr lang="en-US"/>
        </a:p>
      </dgm:t>
    </dgm:pt>
    <dgm:pt modelId="{EA829189-D49D-43B4-AA80-F7BEB94198EA}" type="sibTrans" cxnId="{7DC0E6DD-3C2B-4678-BFF4-2909080C1E8A}">
      <dgm:prSet/>
      <dgm:spPr/>
      <dgm:t>
        <a:bodyPr/>
        <a:lstStyle/>
        <a:p>
          <a:endParaRPr lang="en-US"/>
        </a:p>
      </dgm:t>
    </dgm:pt>
    <dgm:pt modelId="{94AE04F9-C02E-42BD-A3BB-169D456F283B}">
      <dgm:prSet phldrT="[Text]"/>
      <dgm:spPr>
        <a:ln>
          <a:solidFill>
            <a:srgbClr val="1B5FAA"/>
          </a:solidFill>
        </a:ln>
      </dgm:spPr>
      <dgm:t>
        <a:bodyPr/>
        <a:lstStyle/>
        <a:p>
          <a:r>
            <a:rPr lang="en-US" b="1" dirty="0" smtClean="0"/>
            <a:t>Complete FFA Ongoing</a:t>
          </a:r>
          <a:endParaRPr lang="en-US" b="1" dirty="0"/>
        </a:p>
      </dgm:t>
    </dgm:pt>
    <dgm:pt modelId="{334C64A2-66C4-434B-955E-4211A7B11085}" type="parTrans" cxnId="{3D8D281B-403C-4D1B-B94E-BAC9800C776B}">
      <dgm:prSet/>
      <dgm:spPr/>
      <dgm:t>
        <a:bodyPr/>
        <a:lstStyle/>
        <a:p>
          <a:endParaRPr lang="en-US"/>
        </a:p>
      </dgm:t>
    </dgm:pt>
    <dgm:pt modelId="{F680796E-CA68-46ED-8843-045C68A2D5D3}" type="sibTrans" cxnId="{3D8D281B-403C-4D1B-B94E-BAC9800C776B}">
      <dgm:prSet/>
      <dgm:spPr/>
      <dgm:t>
        <a:bodyPr/>
        <a:lstStyle/>
        <a:p>
          <a:endParaRPr lang="en-US"/>
        </a:p>
      </dgm:t>
    </dgm:pt>
    <dgm:pt modelId="{B8A9BFD4-6AD6-4B39-ABD9-24D839869198}">
      <dgm:prSet phldrT="[Text]"/>
      <dgm:spPr>
        <a:ln>
          <a:solidFill>
            <a:srgbClr val="1B5FAA"/>
          </a:solidFill>
        </a:ln>
      </dgm:spPr>
      <dgm:t>
        <a:bodyPr/>
        <a:lstStyle/>
        <a:p>
          <a:r>
            <a:rPr lang="en-US" b="1" dirty="0" smtClean="0"/>
            <a:t>Case Plan </a:t>
          </a:r>
          <a:endParaRPr lang="en-US" b="1" dirty="0"/>
        </a:p>
      </dgm:t>
    </dgm:pt>
    <dgm:pt modelId="{7B3892E8-8604-47F0-A827-EE2C5D049F72}" type="parTrans" cxnId="{4EC4D780-C615-4D1D-A542-C55635069808}">
      <dgm:prSet/>
      <dgm:spPr/>
      <dgm:t>
        <a:bodyPr/>
        <a:lstStyle/>
        <a:p>
          <a:endParaRPr lang="en-US"/>
        </a:p>
      </dgm:t>
    </dgm:pt>
    <dgm:pt modelId="{5A8016B8-7F96-41CD-9D60-03D4B1DE470D}" type="sibTrans" cxnId="{4EC4D780-C615-4D1D-A542-C55635069808}">
      <dgm:prSet/>
      <dgm:spPr/>
      <dgm:t>
        <a:bodyPr/>
        <a:lstStyle/>
        <a:p>
          <a:endParaRPr lang="en-US"/>
        </a:p>
      </dgm:t>
    </dgm:pt>
    <dgm:pt modelId="{8A9A0AE9-701F-4F72-8716-CE9DEBF5925E}" type="pres">
      <dgm:prSet presAssocID="{E69E66E1-EB9E-4C36-AC71-27F02B93EC00}" presName="Name0" presStyleCnt="0">
        <dgm:presLayoutVars>
          <dgm:chPref val="1"/>
          <dgm:dir/>
          <dgm:animOne val="branch"/>
          <dgm:animLvl val="lvl"/>
          <dgm:resizeHandles val="exact"/>
        </dgm:presLayoutVars>
      </dgm:prSet>
      <dgm:spPr/>
      <dgm:t>
        <a:bodyPr/>
        <a:lstStyle/>
        <a:p>
          <a:endParaRPr lang="en-US"/>
        </a:p>
      </dgm:t>
    </dgm:pt>
    <dgm:pt modelId="{B5B126BE-7223-4F38-BC41-ACA120D95097}" type="pres">
      <dgm:prSet presAssocID="{B08209AF-568A-44A4-8353-1E9A2D094535}" presName="root1" presStyleCnt="0"/>
      <dgm:spPr/>
    </dgm:pt>
    <dgm:pt modelId="{0D2C0FEC-9E7E-4C5D-97F0-210ED44FFFA3}" type="pres">
      <dgm:prSet presAssocID="{B08209AF-568A-44A4-8353-1E9A2D094535}" presName="LevelOneTextNode" presStyleLbl="node0" presStyleIdx="0" presStyleCnt="1" custScaleY="220928">
        <dgm:presLayoutVars>
          <dgm:chPref val="3"/>
        </dgm:presLayoutVars>
      </dgm:prSet>
      <dgm:spPr/>
      <dgm:t>
        <a:bodyPr/>
        <a:lstStyle/>
        <a:p>
          <a:endParaRPr lang="en-US"/>
        </a:p>
      </dgm:t>
    </dgm:pt>
    <dgm:pt modelId="{FDF70588-D7CB-4F38-924D-4404CC72A3B3}" type="pres">
      <dgm:prSet presAssocID="{B08209AF-568A-44A4-8353-1E9A2D094535}" presName="level2hierChild" presStyleCnt="0"/>
      <dgm:spPr/>
    </dgm:pt>
    <dgm:pt modelId="{295FC0D5-7546-47B8-95EA-8D2E08FB75C4}" type="pres">
      <dgm:prSet presAssocID="{17928960-52E2-4B0E-A5DC-391BD0949AE5}" presName="conn2-1" presStyleLbl="parChTrans1D2" presStyleIdx="0" presStyleCnt="4"/>
      <dgm:spPr/>
      <dgm:t>
        <a:bodyPr/>
        <a:lstStyle/>
        <a:p>
          <a:endParaRPr lang="en-US"/>
        </a:p>
      </dgm:t>
    </dgm:pt>
    <dgm:pt modelId="{8274BEB7-B1D9-4462-B09E-86AD666B9FFB}" type="pres">
      <dgm:prSet presAssocID="{17928960-52E2-4B0E-A5DC-391BD0949AE5}" presName="connTx" presStyleLbl="parChTrans1D2" presStyleIdx="0" presStyleCnt="4"/>
      <dgm:spPr/>
      <dgm:t>
        <a:bodyPr/>
        <a:lstStyle/>
        <a:p>
          <a:endParaRPr lang="en-US"/>
        </a:p>
      </dgm:t>
    </dgm:pt>
    <dgm:pt modelId="{CF793A2A-35A5-4733-93E1-8C8D8FEC870B}" type="pres">
      <dgm:prSet presAssocID="{1C37B977-2345-42EC-B608-1BC44C996258}" presName="root2" presStyleCnt="0"/>
      <dgm:spPr/>
    </dgm:pt>
    <dgm:pt modelId="{BF5455A1-4FE9-4070-8047-8D0AD3B8686F}" type="pres">
      <dgm:prSet presAssocID="{1C37B977-2345-42EC-B608-1BC44C996258}" presName="LevelTwoTextNode" presStyleLbl="node2" presStyleIdx="0" presStyleCnt="4" custLinFactNeighborX="1801">
        <dgm:presLayoutVars>
          <dgm:chPref val="3"/>
        </dgm:presLayoutVars>
      </dgm:prSet>
      <dgm:spPr/>
      <dgm:t>
        <a:bodyPr/>
        <a:lstStyle/>
        <a:p>
          <a:endParaRPr lang="en-US"/>
        </a:p>
      </dgm:t>
    </dgm:pt>
    <dgm:pt modelId="{4FA96058-2755-4D67-AECF-DA320997E429}" type="pres">
      <dgm:prSet presAssocID="{1C37B977-2345-42EC-B608-1BC44C996258}" presName="level3hierChild" presStyleCnt="0"/>
      <dgm:spPr/>
    </dgm:pt>
    <dgm:pt modelId="{AEE998E3-2F6F-40B9-9401-BECCA2CC1BAD}" type="pres">
      <dgm:prSet presAssocID="{E1894A5B-65C5-4838-8F71-6DF52EF59B46}" presName="conn2-1" presStyleLbl="parChTrans1D3" presStyleIdx="0" presStyleCnt="4"/>
      <dgm:spPr/>
      <dgm:t>
        <a:bodyPr/>
        <a:lstStyle/>
        <a:p>
          <a:endParaRPr lang="en-US"/>
        </a:p>
      </dgm:t>
    </dgm:pt>
    <dgm:pt modelId="{6DAED5D4-5C31-4714-8D4B-09866C7F82F7}" type="pres">
      <dgm:prSet presAssocID="{E1894A5B-65C5-4838-8F71-6DF52EF59B46}" presName="connTx" presStyleLbl="parChTrans1D3" presStyleIdx="0" presStyleCnt="4"/>
      <dgm:spPr/>
      <dgm:t>
        <a:bodyPr/>
        <a:lstStyle/>
        <a:p>
          <a:endParaRPr lang="en-US"/>
        </a:p>
      </dgm:t>
    </dgm:pt>
    <dgm:pt modelId="{ACC8637C-907C-48B7-B25D-B7B02AFDCA9B}" type="pres">
      <dgm:prSet presAssocID="{7B5FA202-8D28-4ADE-9261-0EC01735A491}" presName="root2" presStyleCnt="0"/>
      <dgm:spPr/>
    </dgm:pt>
    <dgm:pt modelId="{F6DDA7C3-7952-4CE8-8068-F468E7B5A4E3}" type="pres">
      <dgm:prSet presAssocID="{7B5FA202-8D28-4ADE-9261-0EC01735A491}" presName="LevelTwoTextNode" presStyleLbl="node3" presStyleIdx="0" presStyleCnt="4">
        <dgm:presLayoutVars>
          <dgm:chPref val="3"/>
        </dgm:presLayoutVars>
      </dgm:prSet>
      <dgm:spPr/>
      <dgm:t>
        <a:bodyPr/>
        <a:lstStyle/>
        <a:p>
          <a:endParaRPr lang="en-US"/>
        </a:p>
      </dgm:t>
    </dgm:pt>
    <dgm:pt modelId="{8B1A8121-7CBF-4288-ADAF-0503E6C91805}" type="pres">
      <dgm:prSet presAssocID="{7B5FA202-8D28-4ADE-9261-0EC01735A491}" presName="level3hierChild" presStyleCnt="0"/>
      <dgm:spPr/>
    </dgm:pt>
    <dgm:pt modelId="{DC8A66AD-D6C7-42BE-A465-059D266667C2}" type="pres">
      <dgm:prSet presAssocID="{7F3DF32B-B7F2-4CED-8C78-0E4A8DE2B53E}" presName="conn2-1" presStyleLbl="parChTrans1D2" presStyleIdx="1" presStyleCnt="4"/>
      <dgm:spPr/>
      <dgm:t>
        <a:bodyPr/>
        <a:lstStyle/>
        <a:p>
          <a:endParaRPr lang="en-US"/>
        </a:p>
      </dgm:t>
    </dgm:pt>
    <dgm:pt modelId="{D804B326-135B-4C10-A935-633D14E292C9}" type="pres">
      <dgm:prSet presAssocID="{7F3DF32B-B7F2-4CED-8C78-0E4A8DE2B53E}" presName="connTx" presStyleLbl="parChTrans1D2" presStyleIdx="1" presStyleCnt="4"/>
      <dgm:spPr/>
      <dgm:t>
        <a:bodyPr/>
        <a:lstStyle/>
        <a:p>
          <a:endParaRPr lang="en-US"/>
        </a:p>
      </dgm:t>
    </dgm:pt>
    <dgm:pt modelId="{A623DE2B-8CB0-4527-9F75-A53722580BF5}" type="pres">
      <dgm:prSet presAssocID="{8851BC60-E518-4B6B-A5B2-EA6A3CAC1E5F}" presName="root2" presStyleCnt="0"/>
      <dgm:spPr/>
    </dgm:pt>
    <dgm:pt modelId="{7D04BFAE-A622-4B51-B981-D363865A9594}" type="pres">
      <dgm:prSet presAssocID="{8851BC60-E518-4B6B-A5B2-EA6A3CAC1E5F}" presName="LevelTwoTextNode" presStyleLbl="node2" presStyleIdx="1" presStyleCnt="4" custLinFactNeighborX="1801">
        <dgm:presLayoutVars>
          <dgm:chPref val="3"/>
        </dgm:presLayoutVars>
      </dgm:prSet>
      <dgm:spPr/>
      <dgm:t>
        <a:bodyPr/>
        <a:lstStyle/>
        <a:p>
          <a:endParaRPr lang="en-US"/>
        </a:p>
      </dgm:t>
    </dgm:pt>
    <dgm:pt modelId="{B42AB37C-2631-41F5-8F9C-CFD11BDEA474}" type="pres">
      <dgm:prSet presAssocID="{8851BC60-E518-4B6B-A5B2-EA6A3CAC1E5F}" presName="level3hierChild" presStyleCnt="0"/>
      <dgm:spPr/>
    </dgm:pt>
    <dgm:pt modelId="{38725E30-4A8A-4B35-8EF1-FFB5EC2E71E8}" type="pres">
      <dgm:prSet presAssocID="{1D96C13F-0288-4D26-B15C-C5AB8F1F7AEA}" presName="conn2-1" presStyleLbl="parChTrans1D3" presStyleIdx="1" presStyleCnt="4"/>
      <dgm:spPr/>
      <dgm:t>
        <a:bodyPr/>
        <a:lstStyle/>
        <a:p>
          <a:endParaRPr lang="en-US"/>
        </a:p>
      </dgm:t>
    </dgm:pt>
    <dgm:pt modelId="{0AAAD5A2-1627-4122-B9F4-AE2E2B99EC85}" type="pres">
      <dgm:prSet presAssocID="{1D96C13F-0288-4D26-B15C-C5AB8F1F7AEA}" presName="connTx" presStyleLbl="parChTrans1D3" presStyleIdx="1" presStyleCnt="4"/>
      <dgm:spPr/>
      <dgm:t>
        <a:bodyPr/>
        <a:lstStyle/>
        <a:p>
          <a:endParaRPr lang="en-US"/>
        </a:p>
      </dgm:t>
    </dgm:pt>
    <dgm:pt modelId="{22BA4108-17F3-4D88-829E-9402CCB0468B}" type="pres">
      <dgm:prSet presAssocID="{DB645EB3-C548-4922-BCC8-FE0D5A7B974C}" presName="root2" presStyleCnt="0"/>
      <dgm:spPr/>
    </dgm:pt>
    <dgm:pt modelId="{892F2AFB-8135-47FC-9D6B-9CF62B60CDF6}" type="pres">
      <dgm:prSet presAssocID="{DB645EB3-C548-4922-BCC8-FE0D5A7B974C}" presName="LevelTwoTextNode" presStyleLbl="node3" presStyleIdx="1" presStyleCnt="4">
        <dgm:presLayoutVars>
          <dgm:chPref val="3"/>
        </dgm:presLayoutVars>
      </dgm:prSet>
      <dgm:spPr/>
      <dgm:t>
        <a:bodyPr/>
        <a:lstStyle/>
        <a:p>
          <a:endParaRPr lang="en-US"/>
        </a:p>
      </dgm:t>
    </dgm:pt>
    <dgm:pt modelId="{342E5036-4E5E-4D49-937C-1D739EEF7F56}" type="pres">
      <dgm:prSet presAssocID="{DB645EB3-C548-4922-BCC8-FE0D5A7B974C}" presName="level3hierChild" presStyleCnt="0"/>
      <dgm:spPr/>
    </dgm:pt>
    <dgm:pt modelId="{C998DECB-4E46-4EEE-8727-F422708E33EC}" type="pres">
      <dgm:prSet presAssocID="{32F18BAB-D0C1-4B5B-955B-671AA93E4BC3}" presName="conn2-1" presStyleLbl="parChTrans1D2" presStyleIdx="2" presStyleCnt="4"/>
      <dgm:spPr/>
      <dgm:t>
        <a:bodyPr/>
        <a:lstStyle/>
        <a:p>
          <a:endParaRPr lang="en-US"/>
        </a:p>
      </dgm:t>
    </dgm:pt>
    <dgm:pt modelId="{7F4B352C-290E-40C1-8DB5-4FFA49324ADC}" type="pres">
      <dgm:prSet presAssocID="{32F18BAB-D0C1-4B5B-955B-671AA93E4BC3}" presName="connTx" presStyleLbl="parChTrans1D2" presStyleIdx="2" presStyleCnt="4"/>
      <dgm:spPr/>
      <dgm:t>
        <a:bodyPr/>
        <a:lstStyle/>
        <a:p>
          <a:endParaRPr lang="en-US"/>
        </a:p>
      </dgm:t>
    </dgm:pt>
    <dgm:pt modelId="{06FF9389-38C1-48B0-A8B2-04D1E387D337}" type="pres">
      <dgm:prSet presAssocID="{B122DE21-B397-40A4-8DAD-E0A23E27A7C5}" presName="root2" presStyleCnt="0"/>
      <dgm:spPr/>
    </dgm:pt>
    <dgm:pt modelId="{A5E7514B-C81D-425D-9B8F-32E23AA5B35C}" type="pres">
      <dgm:prSet presAssocID="{B122DE21-B397-40A4-8DAD-E0A23E27A7C5}" presName="LevelTwoTextNode" presStyleLbl="node2" presStyleIdx="2" presStyleCnt="4" custLinFactNeighborX="1801">
        <dgm:presLayoutVars>
          <dgm:chPref val="3"/>
        </dgm:presLayoutVars>
      </dgm:prSet>
      <dgm:spPr/>
      <dgm:t>
        <a:bodyPr/>
        <a:lstStyle/>
        <a:p>
          <a:endParaRPr lang="en-US"/>
        </a:p>
      </dgm:t>
    </dgm:pt>
    <dgm:pt modelId="{7AC54899-13FF-4DB3-BDC7-198A9B7D63E8}" type="pres">
      <dgm:prSet presAssocID="{B122DE21-B397-40A4-8DAD-E0A23E27A7C5}" presName="level3hierChild" presStyleCnt="0"/>
      <dgm:spPr/>
    </dgm:pt>
    <dgm:pt modelId="{84F881E0-ABC0-4311-A913-00DC3E58ADFF}" type="pres">
      <dgm:prSet presAssocID="{E3309911-0A9D-4567-8A3D-CCD6FA543D70}" presName="conn2-1" presStyleLbl="parChTrans1D3" presStyleIdx="2" presStyleCnt="4"/>
      <dgm:spPr/>
      <dgm:t>
        <a:bodyPr/>
        <a:lstStyle/>
        <a:p>
          <a:endParaRPr lang="en-US"/>
        </a:p>
      </dgm:t>
    </dgm:pt>
    <dgm:pt modelId="{9CAC11EF-52AA-42EF-ADD6-2517FAE08C19}" type="pres">
      <dgm:prSet presAssocID="{E3309911-0A9D-4567-8A3D-CCD6FA543D70}" presName="connTx" presStyleLbl="parChTrans1D3" presStyleIdx="2" presStyleCnt="4"/>
      <dgm:spPr/>
      <dgm:t>
        <a:bodyPr/>
        <a:lstStyle/>
        <a:p>
          <a:endParaRPr lang="en-US"/>
        </a:p>
      </dgm:t>
    </dgm:pt>
    <dgm:pt modelId="{8305E4D0-7847-4AE4-BDB8-08AE7338EE80}" type="pres">
      <dgm:prSet presAssocID="{439109A3-6757-4239-9078-240E0AE80A9B}" presName="root2" presStyleCnt="0"/>
      <dgm:spPr/>
    </dgm:pt>
    <dgm:pt modelId="{4FE94801-5893-4CB7-8A6A-75BDDF2BBF6E}" type="pres">
      <dgm:prSet presAssocID="{439109A3-6757-4239-9078-240E0AE80A9B}" presName="LevelTwoTextNode" presStyleLbl="node3" presStyleIdx="2" presStyleCnt="4">
        <dgm:presLayoutVars>
          <dgm:chPref val="3"/>
        </dgm:presLayoutVars>
      </dgm:prSet>
      <dgm:spPr/>
      <dgm:t>
        <a:bodyPr/>
        <a:lstStyle/>
        <a:p>
          <a:endParaRPr lang="en-US"/>
        </a:p>
      </dgm:t>
    </dgm:pt>
    <dgm:pt modelId="{6B9837A1-538B-4343-9C2A-5F1B66FFF5DF}" type="pres">
      <dgm:prSet presAssocID="{439109A3-6757-4239-9078-240E0AE80A9B}" presName="level3hierChild" presStyleCnt="0"/>
      <dgm:spPr/>
    </dgm:pt>
    <dgm:pt modelId="{28DE9E93-ABCA-4E36-9788-0853199A0FA6}" type="pres">
      <dgm:prSet presAssocID="{EE16DEF0-C45A-46AD-B9E0-6C39143B1ACB}" presName="conn2-1" presStyleLbl="parChTrans1D4" presStyleIdx="0" presStyleCnt="7"/>
      <dgm:spPr/>
      <dgm:t>
        <a:bodyPr/>
        <a:lstStyle/>
        <a:p>
          <a:endParaRPr lang="en-US"/>
        </a:p>
      </dgm:t>
    </dgm:pt>
    <dgm:pt modelId="{924EE8A0-4A54-4530-913A-3EF2C49F6AA1}" type="pres">
      <dgm:prSet presAssocID="{EE16DEF0-C45A-46AD-B9E0-6C39143B1ACB}" presName="connTx" presStyleLbl="parChTrans1D4" presStyleIdx="0" presStyleCnt="7"/>
      <dgm:spPr/>
      <dgm:t>
        <a:bodyPr/>
        <a:lstStyle/>
        <a:p>
          <a:endParaRPr lang="en-US"/>
        </a:p>
      </dgm:t>
    </dgm:pt>
    <dgm:pt modelId="{7DAD43C4-F912-46EB-9E94-FA0DEC66E7EA}" type="pres">
      <dgm:prSet presAssocID="{EEC6485B-6B5A-4CB4-B7B2-864223B4AA61}" presName="root2" presStyleCnt="0"/>
      <dgm:spPr/>
    </dgm:pt>
    <dgm:pt modelId="{0E2BAA1D-46DB-4515-8665-287DCE9EABDE}" type="pres">
      <dgm:prSet presAssocID="{EEC6485B-6B5A-4CB4-B7B2-864223B4AA61}" presName="LevelTwoTextNode" presStyleLbl="node4" presStyleIdx="0" presStyleCnt="7">
        <dgm:presLayoutVars>
          <dgm:chPref val="3"/>
        </dgm:presLayoutVars>
      </dgm:prSet>
      <dgm:spPr/>
      <dgm:t>
        <a:bodyPr/>
        <a:lstStyle/>
        <a:p>
          <a:endParaRPr lang="en-US"/>
        </a:p>
      </dgm:t>
    </dgm:pt>
    <dgm:pt modelId="{6A8F4950-46C4-40B6-B015-6E3C99DD8E59}" type="pres">
      <dgm:prSet presAssocID="{EEC6485B-6B5A-4CB4-B7B2-864223B4AA61}" presName="level3hierChild" presStyleCnt="0"/>
      <dgm:spPr/>
    </dgm:pt>
    <dgm:pt modelId="{F24F1197-343C-4B86-AE90-F990EB912D10}" type="pres">
      <dgm:prSet presAssocID="{F53CDDF4-C5D8-42AC-B66F-F67CE8AC1EA8}" presName="conn2-1" presStyleLbl="parChTrans1D4" presStyleIdx="1" presStyleCnt="7"/>
      <dgm:spPr/>
      <dgm:t>
        <a:bodyPr/>
        <a:lstStyle/>
        <a:p>
          <a:endParaRPr lang="en-US"/>
        </a:p>
      </dgm:t>
    </dgm:pt>
    <dgm:pt modelId="{0983352B-363D-48AF-A4CB-91B647F0468A}" type="pres">
      <dgm:prSet presAssocID="{F53CDDF4-C5D8-42AC-B66F-F67CE8AC1EA8}" presName="connTx" presStyleLbl="parChTrans1D4" presStyleIdx="1" presStyleCnt="7"/>
      <dgm:spPr/>
      <dgm:t>
        <a:bodyPr/>
        <a:lstStyle/>
        <a:p>
          <a:endParaRPr lang="en-US"/>
        </a:p>
      </dgm:t>
    </dgm:pt>
    <dgm:pt modelId="{9777B8CB-944F-4EF5-9303-20AF49DE47F6}" type="pres">
      <dgm:prSet presAssocID="{D68F5561-0B22-4AE1-87A5-3A8C2F5C3135}" presName="root2" presStyleCnt="0"/>
      <dgm:spPr/>
    </dgm:pt>
    <dgm:pt modelId="{827A637E-170F-4E36-B94D-1C40745ECECA}" type="pres">
      <dgm:prSet presAssocID="{D68F5561-0B22-4AE1-87A5-3A8C2F5C3135}" presName="LevelTwoTextNode" presStyleLbl="node4" presStyleIdx="1" presStyleCnt="7">
        <dgm:presLayoutVars>
          <dgm:chPref val="3"/>
        </dgm:presLayoutVars>
      </dgm:prSet>
      <dgm:spPr/>
      <dgm:t>
        <a:bodyPr/>
        <a:lstStyle/>
        <a:p>
          <a:endParaRPr lang="en-US"/>
        </a:p>
      </dgm:t>
    </dgm:pt>
    <dgm:pt modelId="{3EF0E386-0B7D-46C8-B248-4663013EFC28}" type="pres">
      <dgm:prSet presAssocID="{D68F5561-0B22-4AE1-87A5-3A8C2F5C3135}" presName="level3hierChild" presStyleCnt="0"/>
      <dgm:spPr/>
    </dgm:pt>
    <dgm:pt modelId="{38AB3DFF-73FA-402E-A612-24A211943256}" type="pres">
      <dgm:prSet presAssocID="{730D01A6-D193-446D-A6A4-211B98F405A0}" presName="conn2-1" presStyleLbl="parChTrans1D4" presStyleIdx="2" presStyleCnt="7"/>
      <dgm:spPr/>
      <dgm:t>
        <a:bodyPr/>
        <a:lstStyle/>
        <a:p>
          <a:endParaRPr lang="en-US"/>
        </a:p>
      </dgm:t>
    </dgm:pt>
    <dgm:pt modelId="{C542EC94-0F1B-4485-8864-6F71FAD6EEA3}" type="pres">
      <dgm:prSet presAssocID="{730D01A6-D193-446D-A6A4-211B98F405A0}" presName="connTx" presStyleLbl="parChTrans1D4" presStyleIdx="2" presStyleCnt="7"/>
      <dgm:spPr/>
      <dgm:t>
        <a:bodyPr/>
        <a:lstStyle/>
        <a:p>
          <a:endParaRPr lang="en-US"/>
        </a:p>
      </dgm:t>
    </dgm:pt>
    <dgm:pt modelId="{867E01F2-649F-421A-AD05-2EF41825CA74}" type="pres">
      <dgm:prSet presAssocID="{01451074-661F-40CF-9208-C2C967883CAB}" presName="root2" presStyleCnt="0"/>
      <dgm:spPr/>
    </dgm:pt>
    <dgm:pt modelId="{5487B1CE-75E1-497B-957A-250421120D81}" type="pres">
      <dgm:prSet presAssocID="{01451074-661F-40CF-9208-C2C967883CAB}" presName="LevelTwoTextNode" presStyleLbl="node4" presStyleIdx="2" presStyleCnt="7">
        <dgm:presLayoutVars>
          <dgm:chPref val="3"/>
        </dgm:presLayoutVars>
      </dgm:prSet>
      <dgm:spPr/>
      <dgm:t>
        <a:bodyPr/>
        <a:lstStyle/>
        <a:p>
          <a:endParaRPr lang="en-US"/>
        </a:p>
      </dgm:t>
    </dgm:pt>
    <dgm:pt modelId="{EA9747FA-9F58-489D-AFF8-09744EEFEDF2}" type="pres">
      <dgm:prSet presAssocID="{01451074-661F-40CF-9208-C2C967883CAB}" presName="level3hierChild" presStyleCnt="0"/>
      <dgm:spPr/>
    </dgm:pt>
    <dgm:pt modelId="{3846A93E-F5D6-4FA8-903D-02AFA59E5BE8}" type="pres">
      <dgm:prSet presAssocID="{33C70D20-1D00-4878-84E9-7B1949B7F275}" presName="conn2-1" presStyleLbl="parChTrans1D4" presStyleIdx="3" presStyleCnt="7"/>
      <dgm:spPr/>
      <dgm:t>
        <a:bodyPr/>
        <a:lstStyle/>
        <a:p>
          <a:endParaRPr lang="en-US"/>
        </a:p>
      </dgm:t>
    </dgm:pt>
    <dgm:pt modelId="{E235BE13-413B-49AE-B5CC-42555E0DC4C0}" type="pres">
      <dgm:prSet presAssocID="{33C70D20-1D00-4878-84E9-7B1949B7F275}" presName="connTx" presStyleLbl="parChTrans1D4" presStyleIdx="3" presStyleCnt="7"/>
      <dgm:spPr/>
      <dgm:t>
        <a:bodyPr/>
        <a:lstStyle/>
        <a:p>
          <a:endParaRPr lang="en-US"/>
        </a:p>
      </dgm:t>
    </dgm:pt>
    <dgm:pt modelId="{8F839FE5-7A83-4580-A51F-3DBB4AE531D3}" type="pres">
      <dgm:prSet presAssocID="{F9145E64-AA31-48FC-91B5-CC45F4471A60}" presName="root2" presStyleCnt="0"/>
      <dgm:spPr/>
    </dgm:pt>
    <dgm:pt modelId="{38577515-2070-40AD-BD6D-E675F1F87B41}" type="pres">
      <dgm:prSet presAssocID="{F9145E64-AA31-48FC-91B5-CC45F4471A60}" presName="LevelTwoTextNode" presStyleLbl="node4" presStyleIdx="3" presStyleCnt="7">
        <dgm:presLayoutVars>
          <dgm:chPref val="3"/>
        </dgm:presLayoutVars>
      </dgm:prSet>
      <dgm:spPr/>
      <dgm:t>
        <a:bodyPr/>
        <a:lstStyle/>
        <a:p>
          <a:endParaRPr lang="en-US"/>
        </a:p>
      </dgm:t>
    </dgm:pt>
    <dgm:pt modelId="{7F799474-0BFC-4597-AADB-247DAF45C8A7}" type="pres">
      <dgm:prSet presAssocID="{F9145E64-AA31-48FC-91B5-CC45F4471A60}" presName="level3hierChild" presStyleCnt="0"/>
      <dgm:spPr/>
    </dgm:pt>
    <dgm:pt modelId="{1F83E986-F623-49AA-A445-F3830290B4A8}" type="pres">
      <dgm:prSet presAssocID="{E94CFA7D-CE4E-4AA2-998D-DA187D05F0BC}" presName="conn2-1" presStyleLbl="parChTrans1D4" presStyleIdx="4" presStyleCnt="7"/>
      <dgm:spPr/>
      <dgm:t>
        <a:bodyPr/>
        <a:lstStyle/>
        <a:p>
          <a:endParaRPr lang="en-US"/>
        </a:p>
      </dgm:t>
    </dgm:pt>
    <dgm:pt modelId="{862490D5-9C32-44CB-9C5D-858A1EDB8701}" type="pres">
      <dgm:prSet presAssocID="{E94CFA7D-CE4E-4AA2-998D-DA187D05F0BC}" presName="connTx" presStyleLbl="parChTrans1D4" presStyleIdx="4" presStyleCnt="7"/>
      <dgm:spPr/>
      <dgm:t>
        <a:bodyPr/>
        <a:lstStyle/>
        <a:p>
          <a:endParaRPr lang="en-US"/>
        </a:p>
      </dgm:t>
    </dgm:pt>
    <dgm:pt modelId="{8F5FB4E7-B072-4DC5-87C0-D6B802E15C4D}" type="pres">
      <dgm:prSet presAssocID="{98B89237-026B-496A-AC2B-D8C454BB173C}" presName="root2" presStyleCnt="0"/>
      <dgm:spPr/>
    </dgm:pt>
    <dgm:pt modelId="{ACDFD64D-B23C-48D2-BB81-B4BB762FA08A}" type="pres">
      <dgm:prSet presAssocID="{98B89237-026B-496A-AC2B-D8C454BB173C}" presName="LevelTwoTextNode" presStyleLbl="node4" presStyleIdx="4" presStyleCnt="7">
        <dgm:presLayoutVars>
          <dgm:chPref val="3"/>
        </dgm:presLayoutVars>
      </dgm:prSet>
      <dgm:spPr/>
      <dgm:t>
        <a:bodyPr/>
        <a:lstStyle/>
        <a:p>
          <a:endParaRPr lang="en-US"/>
        </a:p>
      </dgm:t>
    </dgm:pt>
    <dgm:pt modelId="{0C565496-DA3F-40E0-A404-EBBC666AC977}" type="pres">
      <dgm:prSet presAssocID="{98B89237-026B-496A-AC2B-D8C454BB173C}" presName="level3hierChild" presStyleCnt="0"/>
      <dgm:spPr/>
    </dgm:pt>
    <dgm:pt modelId="{3C3BF241-E87C-4CBD-B31F-E3362F4831FE}" type="pres">
      <dgm:prSet presAssocID="{F9CC9AC4-BBF2-402B-A9A3-6403B0C4B729}" presName="conn2-1" presStyleLbl="parChTrans1D2" presStyleIdx="3" presStyleCnt="4"/>
      <dgm:spPr/>
      <dgm:t>
        <a:bodyPr/>
        <a:lstStyle/>
        <a:p>
          <a:endParaRPr lang="en-US"/>
        </a:p>
      </dgm:t>
    </dgm:pt>
    <dgm:pt modelId="{F0527A9A-4976-4101-850E-9BABC7219214}" type="pres">
      <dgm:prSet presAssocID="{F9CC9AC4-BBF2-402B-A9A3-6403B0C4B729}" presName="connTx" presStyleLbl="parChTrans1D2" presStyleIdx="3" presStyleCnt="4"/>
      <dgm:spPr/>
      <dgm:t>
        <a:bodyPr/>
        <a:lstStyle/>
        <a:p>
          <a:endParaRPr lang="en-US"/>
        </a:p>
      </dgm:t>
    </dgm:pt>
    <dgm:pt modelId="{1A549F7D-D39B-4825-BAC4-8314D2CF4850}" type="pres">
      <dgm:prSet presAssocID="{2384D067-B5DF-4549-98B8-CA33ED6A9E4D}" presName="root2" presStyleCnt="0"/>
      <dgm:spPr/>
    </dgm:pt>
    <dgm:pt modelId="{1B8CE71C-CBFF-467E-BB90-B3129ABE84D3}" type="pres">
      <dgm:prSet presAssocID="{2384D067-B5DF-4549-98B8-CA33ED6A9E4D}" presName="LevelTwoTextNode" presStyleLbl="node2" presStyleIdx="3" presStyleCnt="4" custLinFactNeighborX="1801">
        <dgm:presLayoutVars>
          <dgm:chPref val="3"/>
        </dgm:presLayoutVars>
      </dgm:prSet>
      <dgm:spPr/>
      <dgm:t>
        <a:bodyPr/>
        <a:lstStyle/>
        <a:p>
          <a:endParaRPr lang="en-US"/>
        </a:p>
      </dgm:t>
    </dgm:pt>
    <dgm:pt modelId="{7274187E-4559-48B0-9F55-BABCBF926292}" type="pres">
      <dgm:prSet presAssocID="{2384D067-B5DF-4549-98B8-CA33ED6A9E4D}" presName="level3hierChild" presStyleCnt="0"/>
      <dgm:spPr/>
    </dgm:pt>
    <dgm:pt modelId="{827538E0-8D5E-4760-A5E8-EBEF757A78AB}" type="pres">
      <dgm:prSet presAssocID="{34F85A85-D214-4705-B9DA-028D1DCEF087}" presName="conn2-1" presStyleLbl="parChTrans1D3" presStyleIdx="3" presStyleCnt="4"/>
      <dgm:spPr/>
      <dgm:t>
        <a:bodyPr/>
        <a:lstStyle/>
        <a:p>
          <a:endParaRPr lang="en-US"/>
        </a:p>
      </dgm:t>
    </dgm:pt>
    <dgm:pt modelId="{AC527573-DC72-42A2-B5AD-9D4ED8CF4194}" type="pres">
      <dgm:prSet presAssocID="{34F85A85-D214-4705-B9DA-028D1DCEF087}" presName="connTx" presStyleLbl="parChTrans1D3" presStyleIdx="3" presStyleCnt="4"/>
      <dgm:spPr/>
      <dgm:t>
        <a:bodyPr/>
        <a:lstStyle/>
        <a:p>
          <a:endParaRPr lang="en-US"/>
        </a:p>
      </dgm:t>
    </dgm:pt>
    <dgm:pt modelId="{2F869A9D-010A-4F2F-8023-2D71F9323004}" type="pres">
      <dgm:prSet presAssocID="{FC614ADC-FBE8-4E4C-9222-46F5889294CA}" presName="root2" presStyleCnt="0"/>
      <dgm:spPr/>
    </dgm:pt>
    <dgm:pt modelId="{AF0DB800-4386-4076-BF11-4FD9C4CD5B21}" type="pres">
      <dgm:prSet presAssocID="{FC614ADC-FBE8-4E4C-9222-46F5889294CA}" presName="LevelTwoTextNode" presStyleLbl="node3" presStyleIdx="3" presStyleCnt="4">
        <dgm:presLayoutVars>
          <dgm:chPref val="3"/>
        </dgm:presLayoutVars>
      </dgm:prSet>
      <dgm:spPr/>
      <dgm:t>
        <a:bodyPr/>
        <a:lstStyle/>
        <a:p>
          <a:endParaRPr lang="en-US"/>
        </a:p>
      </dgm:t>
    </dgm:pt>
    <dgm:pt modelId="{B7D98224-6022-4F88-9957-7FA76078DCA1}" type="pres">
      <dgm:prSet presAssocID="{FC614ADC-FBE8-4E4C-9222-46F5889294CA}" presName="level3hierChild" presStyleCnt="0"/>
      <dgm:spPr/>
    </dgm:pt>
    <dgm:pt modelId="{D7391629-50B4-438C-BDDF-61F37912C98F}" type="pres">
      <dgm:prSet presAssocID="{334C64A2-66C4-434B-955E-4211A7B11085}" presName="conn2-1" presStyleLbl="parChTrans1D4" presStyleIdx="5" presStyleCnt="7"/>
      <dgm:spPr/>
      <dgm:t>
        <a:bodyPr/>
        <a:lstStyle/>
        <a:p>
          <a:endParaRPr lang="en-US"/>
        </a:p>
      </dgm:t>
    </dgm:pt>
    <dgm:pt modelId="{D9450EBA-FD6A-4678-872F-2127658970AF}" type="pres">
      <dgm:prSet presAssocID="{334C64A2-66C4-434B-955E-4211A7B11085}" presName="connTx" presStyleLbl="parChTrans1D4" presStyleIdx="5" presStyleCnt="7"/>
      <dgm:spPr/>
      <dgm:t>
        <a:bodyPr/>
        <a:lstStyle/>
        <a:p>
          <a:endParaRPr lang="en-US"/>
        </a:p>
      </dgm:t>
    </dgm:pt>
    <dgm:pt modelId="{A1011E9A-BE5E-4310-8903-F28BB883DAF8}" type="pres">
      <dgm:prSet presAssocID="{94AE04F9-C02E-42BD-A3BB-169D456F283B}" presName="root2" presStyleCnt="0"/>
      <dgm:spPr/>
    </dgm:pt>
    <dgm:pt modelId="{66721FD2-D6D2-4127-BB1D-43C6D74CD4B2}" type="pres">
      <dgm:prSet presAssocID="{94AE04F9-C02E-42BD-A3BB-169D456F283B}" presName="LevelTwoTextNode" presStyleLbl="node4" presStyleIdx="5" presStyleCnt="7">
        <dgm:presLayoutVars>
          <dgm:chPref val="3"/>
        </dgm:presLayoutVars>
      </dgm:prSet>
      <dgm:spPr/>
      <dgm:t>
        <a:bodyPr/>
        <a:lstStyle/>
        <a:p>
          <a:endParaRPr lang="en-US"/>
        </a:p>
      </dgm:t>
    </dgm:pt>
    <dgm:pt modelId="{EE71663A-E8FF-4EA1-AD51-481A96883168}" type="pres">
      <dgm:prSet presAssocID="{94AE04F9-C02E-42BD-A3BB-169D456F283B}" presName="level3hierChild" presStyleCnt="0"/>
      <dgm:spPr/>
    </dgm:pt>
    <dgm:pt modelId="{C99777A1-A113-45D3-AD5D-BD87D96BD541}" type="pres">
      <dgm:prSet presAssocID="{7B3892E8-8604-47F0-A827-EE2C5D049F72}" presName="conn2-1" presStyleLbl="parChTrans1D4" presStyleIdx="6" presStyleCnt="7"/>
      <dgm:spPr/>
      <dgm:t>
        <a:bodyPr/>
        <a:lstStyle/>
        <a:p>
          <a:endParaRPr lang="en-US"/>
        </a:p>
      </dgm:t>
    </dgm:pt>
    <dgm:pt modelId="{0ADDCDC4-1CF2-4A5B-A767-85F6F0F73896}" type="pres">
      <dgm:prSet presAssocID="{7B3892E8-8604-47F0-A827-EE2C5D049F72}" presName="connTx" presStyleLbl="parChTrans1D4" presStyleIdx="6" presStyleCnt="7"/>
      <dgm:spPr/>
      <dgm:t>
        <a:bodyPr/>
        <a:lstStyle/>
        <a:p>
          <a:endParaRPr lang="en-US"/>
        </a:p>
      </dgm:t>
    </dgm:pt>
    <dgm:pt modelId="{F3F2235C-2FD6-466E-B292-6218C232FC20}" type="pres">
      <dgm:prSet presAssocID="{B8A9BFD4-6AD6-4B39-ABD9-24D839869198}" presName="root2" presStyleCnt="0"/>
      <dgm:spPr/>
    </dgm:pt>
    <dgm:pt modelId="{A13F0653-F50E-471E-B144-BBEA27F8C206}" type="pres">
      <dgm:prSet presAssocID="{B8A9BFD4-6AD6-4B39-ABD9-24D839869198}" presName="LevelTwoTextNode" presStyleLbl="node4" presStyleIdx="6" presStyleCnt="7">
        <dgm:presLayoutVars>
          <dgm:chPref val="3"/>
        </dgm:presLayoutVars>
      </dgm:prSet>
      <dgm:spPr/>
      <dgm:t>
        <a:bodyPr/>
        <a:lstStyle/>
        <a:p>
          <a:endParaRPr lang="en-US"/>
        </a:p>
      </dgm:t>
    </dgm:pt>
    <dgm:pt modelId="{63B2756D-1FF4-45A2-A0EF-FC99636584B4}" type="pres">
      <dgm:prSet presAssocID="{B8A9BFD4-6AD6-4B39-ABD9-24D839869198}" presName="level3hierChild" presStyleCnt="0"/>
      <dgm:spPr/>
    </dgm:pt>
  </dgm:ptLst>
  <dgm:cxnLst>
    <dgm:cxn modelId="{4743E771-E0CB-490F-B7F1-938C1527ECFA}" srcId="{B08209AF-568A-44A4-8353-1E9A2D094535}" destId="{8851BC60-E518-4B6B-A5B2-EA6A3CAC1E5F}" srcOrd="1" destOrd="0" parTransId="{7F3DF32B-B7F2-4CED-8C78-0E4A8DE2B53E}" sibTransId="{C5554CBC-8539-4D00-BF66-2D0C50B84F22}"/>
    <dgm:cxn modelId="{D19A7CA3-8AB3-48D4-A17B-0817FE16077A}" type="presOf" srcId="{D68F5561-0B22-4AE1-87A5-3A8C2F5C3135}" destId="{827A637E-170F-4E36-B94D-1C40745ECECA}" srcOrd="0" destOrd="0" presId="urn:microsoft.com/office/officeart/2008/layout/HorizontalMultiLevelHierarchy"/>
    <dgm:cxn modelId="{FDA61116-056C-4272-A88C-7436BA1B71E3}" type="presOf" srcId="{7B3892E8-8604-47F0-A827-EE2C5D049F72}" destId="{0ADDCDC4-1CF2-4A5B-A767-85F6F0F73896}" srcOrd="1" destOrd="0" presId="urn:microsoft.com/office/officeart/2008/layout/HorizontalMultiLevelHierarchy"/>
    <dgm:cxn modelId="{7E3DFAAD-EA70-4366-9A8E-3ABD0B4AFB25}" type="presOf" srcId="{FC614ADC-FBE8-4E4C-9222-46F5889294CA}" destId="{AF0DB800-4386-4076-BF11-4FD9C4CD5B21}" srcOrd="0" destOrd="0" presId="urn:microsoft.com/office/officeart/2008/layout/HorizontalMultiLevelHierarchy"/>
    <dgm:cxn modelId="{A66136CE-E28C-4C42-86CB-9897CA1417AA}" type="presOf" srcId="{33C70D20-1D00-4878-84E9-7B1949B7F275}" destId="{3846A93E-F5D6-4FA8-903D-02AFA59E5BE8}" srcOrd="0" destOrd="0" presId="urn:microsoft.com/office/officeart/2008/layout/HorizontalMultiLevelHierarchy"/>
    <dgm:cxn modelId="{4FEA533D-F82B-4F69-8E0E-EBE61C41DC78}" srcId="{439109A3-6757-4239-9078-240E0AE80A9B}" destId="{D68F5561-0B22-4AE1-87A5-3A8C2F5C3135}" srcOrd="1" destOrd="0" parTransId="{F53CDDF4-C5D8-42AC-B66F-F67CE8AC1EA8}" sibTransId="{D4EB8F27-FEAB-4149-B9E4-E92D08C8B73F}"/>
    <dgm:cxn modelId="{BEA5D4BD-8BB1-4886-A42D-638AE24D8C20}" type="presOf" srcId="{17928960-52E2-4B0E-A5DC-391BD0949AE5}" destId="{8274BEB7-B1D9-4462-B09E-86AD666B9FFB}" srcOrd="1" destOrd="0" presId="urn:microsoft.com/office/officeart/2008/layout/HorizontalMultiLevelHierarchy"/>
    <dgm:cxn modelId="{003F9692-DB07-4A54-B6DA-11D2EC20518E}" type="presOf" srcId="{17928960-52E2-4B0E-A5DC-391BD0949AE5}" destId="{295FC0D5-7546-47B8-95EA-8D2E08FB75C4}" srcOrd="0" destOrd="0" presId="urn:microsoft.com/office/officeart/2008/layout/HorizontalMultiLevelHierarchy"/>
    <dgm:cxn modelId="{12C99EEF-9C81-4C9B-AF9B-DE3ABFA4FFB3}" type="presOf" srcId="{94AE04F9-C02E-42BD-A3BB-169D456F283B}" destId="{66721FD2-D6D2-4127-BB1D-43C6D74CD4B2}" srcOrd="0" destOrd="0" presId="urn:microsoft.com/office/officeart/2008/layout/HorizontalMultiLevelHierarchy"/>
    <dgm:cxn modelId="{6C7F17C0-6635-4716-9F60-F44F3BE83E8E}" type="presOf" srcId="{32F18BAB-D0C1-4B5B-955B-671AA93E4BC3}" destId="{C998DECB-4E46-4EEE-8727-F422708E33EC}" srcOrd="0" destOrd="0" presId="urn:microsoft.com/office/officeart/2008/layout/HorizontalMultiLevelHierarchy"/>
    <dgm:cxn modelId="{2CC728E4-CD6F-44F2-85BB-CD9C2D097772}" type="presOf" srcId="{34F85A85-D214-4705-B9DA-028D1DCEF087}" destId="{AC527573-DC72-42A2-B5AD-9D4ED8CF4194}" srcOrd="1" destOrd="0" presId="urn:microsoft.com/office/officeart/2008/layout/HorizontalMultiLevelHierarchy"/>
    <dgm:cxn modelId="{2BC8B6B3-476E-4981-915B-91CCFF0B165B}" type="presOf" srcId="{B08209AF-568A-44A4-8353-1E9A2D094535}" destId="{0D2C0FEC-9E7E-4C5D-97F0-210ED44FFFA3}" srcOrd="0" destOrd="0" presId="urn:microsoft.com/office/officeart/2008/layout/HorizontalMultiLevelHierarchy"/>
    <dgm:cxn modelId="{0E9E4E3F-C1A8-4A4C-BA2A-44E1FF243DA5}" srcId="{439109A3-6757-4239-9078-240E0AE80A9B}" destId="{01451074-661F-40CF-9208-C2C967883CAB}" srcOrd="2" destOrd="0" parTransId="{730D01A6-D193-446D-A6A4-211B98F405A0}" sibTransId="{AAFB4CAD-81A1-4AB5-BC7C-5EA5187DA8F8}"/>
    <dgm:cxn modelId="{244FD9BC-A4A6-4B36-8F4C-6416F02998E1}" type="presOf" srcId="{E69E66E1-EB9E-4C36-AC71-27F02B93EC00}" destId="{8A9A0AE9-701F-4F72-8716-CE9DEBF5925E}" srcOrd="0" destOrd="0" presId="urn:microsoft.com/office/officeart/2008/layout/HorizontalMultiLevelHierarchy"/>
    <dgm:cxn modelId="{349E7388-224D-4C15-BD22-4FADC65129D2}" type="presOf" srcId="{EEC6485B-6B5A-4CB4-B7B2-864223B4AA61}" destId="{0E2BAA1D-46DB-4515-8665-287DCE9EABDE}" srcOrd="0" destOrd="0" presId="urn:microsoft.com/office/officeart/2008/layout/HorizontalMultiLevelHierarchy"/>
    <dgm:cxn modelId="{64AB8B2C-6D40-4949-B3CF-8DA9E4F8C33A}" srcId="{B08209AF-568A-44A4-8353-1E9A2D094535}" destId="{2384D067-B5DF-4549-98B8-CA33ED6A9E4D}" srcOrd="3" destOrd="0" parTransId="{F9CC9AC4-BBF2-402B-A9A3-6403B0C4B729}" sibTransId="{D52CFC69-6731-4266-860A-EEDB099BD850}"/>
    <dgm:cxn modelId="{6C312730-BD49-458B-8504-515AAD5BFF89}" type="presOf" srcId="{F53CDDF4-C5D8-42AC-B66F-F67CE8AC1EA8}" destId="{0983352B-363D-48AF-A4CB-91B647F0468A}" srcOrd="1" destOrd="0" presId="urn:microsoft.com/office/officeart/2008/layout/HorizontalMultiLevelHierarchy"/>
    <dgm:cxn modelId="{B16771B3-A001-4EA5-A7E9-DA8A370BD6B4}" srcId="{2384D067-B5DF-4549-98B8-CA33ED6A9E4D}" destId="{FC614ADC-FBE8-4E4C-9222-46F5889294CA}" srcOrd="0" destOrd="0" parTransId="{34F85A85-D214-4705-B9DA-028D1DCEF087}" sibTransId="{BA58FF9D-2405-4283-AB4F-AEE4E463E872}"/>
    <dgm:cxn modelId="{4FE61BF2-BC5F-439E-A2B3-EB4F6B9D404D}" type="presOf" srcId="{1D96C13F-0288-4D26-B15C-C5AB8F1F7AEA}" destId="{0AAAD5A2-1627-4122-B9F4-AE2E2B99EC85}" srcOrd="1" destOrd="0" presId="urn:microsoft.com/office/officeart/2008/layout/HorizontalMultiLevelHierarchy"/>
    <dgm:cxn modelId="{6BAE8569-AA42-434B-A42F-E22F18F3C31C}" type="presOf" srcId="{B122DE21-B397-40A4-8DAD-E0A23E27A7C5}" destId="{A5E7514B-C81D-425D-9B8F-32E23AA5B35C}" srcOrd="0" destOrd="0" presId="urn:microsoft.com/office/officeart/2008/layout/HorizontalMultiLevelHierarchy"/>
    <dgm:cxn modelId="{FD00BFF7-CF74-4B2D-A6F1-C0542DDB78DC}" srcId="{439109A3-6757-4239-9078-240E0AE80A9B}" destId="{EEC6485B-6B5A-4CB4-B7B2-864223B4AA61}" srcOrd="0" destOrd="0" parTransId="{EE16DEF0-C45A-46AD-B9E0-6C39143B1ACB}" sibTransId="{987AE37B-69D4-4744-B72F-99B52A7666F0}"/>
    <dgm:cxn modelId="{3B557E4D-3B18-485C-A348-489CBC041626}" type="presOf" srcId="{E3309911-0A9D-4567-8A3D-CCD6FA543D70}" destId="{84F881E0-ABC0-4311-A913-00DC3E58ADFF}" srcOrd="0" destOrd="0" presId="urn:microsoft.com/office/officeart/2008/layout/HorizontalMultiLevelHierarchy"/>
    <dgm:cxn modelId="{58FE9757-1AFB-4106-8C1A-5D5460DD0178}" type="presOf" srcId="{E94CFA7D-CE4E-4AA2-998D-DA187D05F0BC}" destId="{862490D5-9C32-44CB-9C5D-858A1EDB8701}" srcOrd="1" destOrd="0" presId="urn:microsoft.com/office/officeart/2008/layout/HorizontalMultiLevelHierarchy"/>
    <dgm:cxn modelId="{D35F9213-D310-45A2-ABEA-769291C65EA4}" type="presOf" srcId="{2384D067-B5DF-4549-98B8-CA33ED6A9E4D}" destId="{1B8CE71C-CBFF-467E-BB90-B3129ABE84D3}" srcOrd="0" destOrd="0" presId="urn:microsoft.com/office/officeart/2008/layout/HorizontalMultiLevelHierarchy"/>
    <dgm:cxn modelId="{2C5C9242-80DA-401E-9E2D-4BD8B2104B2F}" type="presOf" srcId="{B8A9BFD4-6AD6-4B39-ABD9-24D839869198}" destId="{A13F0653-F50E-471E-B144-BBEA27F8C206}" srcOrd="0" destOrd="0" presId="urn:microsoft.com/office/officeart/2008/layout/HorizontalMultiLevelHierarchy"/>
    <dgm:cxn modelId="{1F5BE3B6-F86A-4764-9708-D3123F8B25AF}" type="presOf" srcId="{DB645EB3-C548-4922-BCC8-FE0D5A7B974C}" destId="{892F2AFB-8135-47FC-9D6B-9CF62B60CDF6}" srcOrd="0" destOrd="0" presId="urn:microsoft.com/office/officeart/2008/layout/HorizontalMultiLevelHierarchy"/>
    <dgm:cxn modelId="{3534FFFD-4CBC-4083-8D0D-B55EE0DF6DE7}" type="presOf" srcId="{7B5FA202-8D28-4ADE-9261-0EC01735A491}" destId="{F6DDA7C3-7952-4CE8-8068-F468E7B5A4E3}" srcOrd="0" destOrd="0" presId="urn:microsoft.com/office/officeart/2008/layout/HorizontalMultiLevelHierarchy"/>
    <dgm:cxn modelId="{19B5A257-62F7-4CC0-9C02-8CB16C16CBEF}" type="presOf" srcId="{1C37B977-2345-42EC-B608-1BC44C996258}" destId="{BF5455A1-4FE9-4070-8047-8D0AD3B8686F}" srcOrd="0" destOrd="0" presId="urn:microsoft.com/office/officeart/2008/layout/HorizontalMultiLevelHierarchy"/>
    <dgm:cxn modelId="{FE9D7E45-760E-4A60-8E80-BC077A2CE029}" type="presOf" srcId="{E1894A5B-65C5-4838-8F71-6DF52EF59B46}" destId="{AEE998E3-2F6F-40B9-9401-BECCA2CC1BAD}" srcOrd="0" destOrd="0" presId="urn:microsoft.com/office/officeart/2008/layout/HorizontalMultiLevelHierarchy"/>
    <dgm:cxn modelId="{F8B48690-65DD-4FBD-94AD-8005E7643BD1}" type="presOf" srcId="{334C64A2-66C4-434B-955E-4211A7B11085}" destId="{D9450EBA-FD6A-4678-872F-2127658970AF}" srcOrd="1" destOrd="0" presId="urn:microsoft.com/office/officeart/2008/layout/HorizontalMultiLevelHierarchy"/>
    <dgm:cxn modelId="{4EC4D780-C615-4D1D-A542-C55635069808}" srcId="{FC614ADC-FBE8-4E4C-9222-46F5889294CA}" destId="{B8A9BFD4-6AD6-4B39-ABD9-24D839869198}" srcOrd="1" destOrd="0" parTransId="{7B3892E8-8604-47F0-A827-EE2C5D049F72}" sibTransId="{5A8016B8-7F96-41CD-9D60-03D4B1DE470D}"/>
    <dgm:cxn modelId="{1C418E86-1A3A-4B4C-9957-CF4F4D7896DE}" type="presOf" srcId="{334C64A2-66C4-434B-955E-4211A7B11085}" destId="{D7391629-50B4-438C-BDDF-61F37912C98F}" srcOrd="0" destOrd="0" presId="urn:microsoft.com/office/officeart/2008/layout/HorizontalMultiLevelHierarchy"/>
    <dgm:cxn modelId="{10B38956-D073-4319-B5A2-36FEDC5330BA}" type="presOf" srcId="{E3309911-0A9D-4567-8A3D-CCD6FA543D70}" destId="{9CAC11EF-52AA-42EF-ADD6-2517FAE08C19}" srcOrd="1" destOrd="0" presId="urn:microsoft.com/office/officeart/2008/layout/HorizontalMultiLevelHierarchy"/>
    <dgm:cxn modelId="{249EE217-CE97-48B0-8700-62ED8BED5562}" type="presOf" srcId="{98B89237-026B-496A-AC2B-D8C454BB173C}" destId="{ACDFD64D-B23C-48D2-BB81-B4BB762FA08A}" srcOrd="0" destOrd="0" presId="urn:microsoft.com/office/officeart/2008/layout/HorizontalMultiLevelHierarchy"/>
    <dgm:cxn modelId="{40036DF8-09AD-43D3-BEFD-26A829346006}" type="presOf" srcId="{7F3DF32B-B7F2-4CED-8C78-0E4A8DE2B53E}" destId="{D804B326-135B-4C10-A935-633D14E292C9}" srcOrd="1" destOrd="0" presId="urn:microsoft.com/office/officeart/2008/layout/HorizontalMultiLevelHierarchy"/>
    <dgm:cxn modelId="{DEC57740-D00D-45D2-B028-DD33EC9DE0BD}" srcId="{B08209AF-568A-44A4-8353-1E9A2D094535}" destId="{B122DE21-B397-40A4-8DAD-E0A23E27A7C5}" srcOrd="2" destOrd="0" parTransId="{32F18BAB-D0C1-4B5B-955B-671AA93E4BC3}" sibTransId="{7FF5B691-9620-4649-839A-245616D693E8}"/>
    <dgm:cxn modelId="{65CFE514-F455-42FD-9D17-0BA1B2C927A0}" type="presOf" srcId="{33C70D20-1D00-4878-84E9-7B1949B7F275}" destId="{E235BE13-413B-49AE-B5CC-42555E0DC4C0}" srcOrd="1" destOrd="0" presId="urn:microsoft.com/office/officeart/2008/layout/HorizontalMultiLevelHierarchy"/>
    <dgm:cxn modelId="{F5CEA40E-69F7-44BB-B026-F64DCAD51A0B}" type="presOf" srcId="{E1894A5B-65C5-4838-8F71-6DF52EF59B46}" destId="{6DAED5D4-5C31-4714-8D4B-09866C7F82F7}" srcOrd="1" destOrd="0" presId="urn:microsoft.com/office/officeart/2008/layout/HorizontalMultiLevelHierarchy"/>
    <dgm:cxn modelId="{EE4C7CCE-6EEA-46BC-837C-72252D699627}" srcId="{B08209AF-568A-44A4-8353-1E9A2D094535}" destId="{1C37B977-2345-42EC-B608-1BC44C996258}" srcOrd="0" destOrd="0" parTransId="{17928960-52E2-4B0E-A5DC-391BD0949AE5}" sibTransId="{C18B7975-7DC9-42F5-BD37-DC8436F51137}"/>
    <dgm:cxn modelId="{D0E55FC1-99DB-412F-986E-83C3EEB131DF}" type="presOf" srcId="{8851BC60-E518-4B6B-A5B2-EA6A3CAC1E5F}" destId="{7D04BFAE-A622-4B51-B981-D363865A9594}" srcOrd="0" destOrd="0" presId="urn:microsoft.com/office/officeart/2008/layout/HorizontalMultiLevelHierarchy"/>
    <dgm:cxn modelId="{E5FAD3AE-F6A2-4010-AAA3-8D876C824136}" type="presOf" srcId="{730D01A6-D193-446D-A6A4-211B98F405A0}" destId="{38AB3DFF-73FA-402E-A612-24A211943256}" srcOrd="0" destOrd="0" presId="urn:microsoft.com/office/officeart/2008/layout/HorizontalMultiLevelHierarchy"/>
    <dgm:cxn modelId="{3D8D281B-403C-4D1B-B94E-BAC9800C776B}" srcId="{FC614ADC-FBE8-4E4C-9222-46F5889294CA}" destId="{94AE04F9-C02E-42BD-A3BB-169D456F283B}" srcOrd="0" destOrd="0" parTransId="{334C64A2-66C4-434B-955E-4211A7B11085}" sibTransId="{F680796E-CA68-46ED-8843-045C68A2D5D3}"/>
    <dgm:cxn modelId="{9E3010B6-6305-4933-BF99-CE44470CB66A}" srcId="{B122DE21-B397-40A4-8DAD-E0A23E27A7C5}" destId="{439109A3-6757-4239-9078-240E0AE80A9B}" srcOrd="0" destOrd="0" parTransId="{E3309911-0A9D-4567-8A3D-CCD6FA543D70}" sibTransId="{5A367E56-8916-4BAD-B433-8EF1B425E3E9}"/>
    <dgm:cxn modelId="{47F934E3-D035-43B2-86BF-11C182652EB8}" type="presOf" srcId="{EE16DEF0-C45A-46AD-B9E0-6C39143B1ACB}" destId="{28DE9E93-ABCA-4E36-9788-0853199A0FA6}" srcOrd="0" destOrd="0" presId="urn:microsoft.com/office/officeart/2008/layout/HorizontalMultiLevelHierarchy"/>
    <dgm:cxn modelId="{7DC0E6DD-3C2B-4678-BFF4-2909080C1E8A}" srcId="{439109A3-6757-4239-9078-240E0AE80A9B}" destId="{98B89237-026B-496A-AC2B-D8C454BB173C}" srcOrd="4" destOrd="0" parTransId="{E94CFA7D-CE4E-4AA2-998D-DA187D05F0BC}" sibTransId="{EA829189-D49D-43B4-AA80-F7BEB94198EA}"/>
    <dgm:cxn modelId="{C7152634-D012-47FF-9FE2-D0B2B70BA33B}" type="presOf" srcId="{F9CC9AC4-BBF2-402B-A9A3-6403B0C4B729}" destId="{F0527A9A-4976-4101-850E-9BABC7219214}" srcOrd="1" destOrd="0" presId="urn:microsoft.com/office/officeart/2008/layout/HorizontalMultiLevelHierarchy"/>
    <dgm:cxn modelId="{A7710137-8DC1-469A-81CD-1A4893928DAD}" type="presOf" srcId="{439109A3-6757-4239-9078-240E0AE80A9B}" destId="{4FE94801-5893-4CB7-8A6A-75BDDF2BBF6E}" srcOrd="0" destOrd="0" presId="urn:microsoft.com/office/officeart/2008/layout/HorizontalMultiLevelHierarchy"/>
    <dgm:cxn modelId="{E058BA7A-88E2-4835-894F-89DA023791C3}" type="presOf" srcId="{34F85A85-D214-4705-B9DA-028D1DCEF087}" destId="{827538E0-8D5E-4760-A5E8-EBEF757A78AB}" srcOrd="0" destOrd="0" presId="urn:microsoft.com/office/officeart/2008/layout/HorizontalMultiLevelHierarchy"/>
    <dgm:cxn modelId="{6587A873-04BC-4523-848E-F2CD1173A54A}" type="presOf" srcId="{7B3892E8-8604-47F0-A827-EE2C5D049F72}" destId="{C99777A1-A113-45D3-AD5D-BD87D96BD541}" srcOrd="0" destOrd="0" presId="urn:microsoft.com/office/officeart/2008/layout/HorizontalMultiLevelHierarchy"/>
    <dgm:cxn modelId="{CD485277-B2C0-4533-892B-8E550056B12D}" srcId="{439109A3-6757-4239-9078-240E0AE80A9B}" destId="{F9145E64-AA31-48FC-91B5-CC45F4471A60}" srcOrd="3" destOrd="0" parTransId="{33C70D20-1D00-4878-84E9-7B1949B7F275}" sibTransId="{0DE84A30-3F26-45ED-A066-B8674CC9C0C2}"/>
    <dgm:cxn modelId="{4CBD3612-7842-4460-9F11-C43A45632591}" type="presOf" srcId="{F9CC9AC4-BBF2-402B-A9A3-6403B0C4B729}" destId="{3C3BF241-E87C-4CBD-B31F-E3362F4831FE}" srcOrd="0" destOrd="0" presId="urn:microsoft.com/office/officeart/2008/layout/HorizontalMultiLevelHierarchy"/>
    <dgm:cxn modelId="{99BD2746-627A-4DCD-9BFF-00B9E51C86CC}" srcId="{8851BC60-E518-4B6B-A5B2-EA6A3CAC1E5F}" destId="{DB645EB3-C548-4922-BCC8-FE0D5A7B974C}" srcOrd="0" destOrd="0" parTransId="{1D96C13F-0288-4D26-B15C-C5AB8F1F7AEA}" sibTransId="{431C34C7-D6E2-4E01-823B-061EFC87E198}"/>
    <dgm:cxn modelId="{5481A42E-AC82-47F8-B336-8C581F73731B}" type="presOf" srcId="{01451074-661F-40CF-9208-C2C967883CAB}" destId="{5487B1CE-75E1-497B-957A-250421120D81}" srcOrd="0" destOrd="0" presId="urn:microsoft.com/office/officeart/2008/layout/HorizontalMultiLevelHierarchy"/>
    <dgm:cxn modelId="{9A171610-B46A-492A-BBE5-427D3A7A5FE9}" type="presOf" srcId="{F9145E64-AA31-48FC-91B5-CC45F4471A60}" destId="{38577515-2070-40AD-BD6D-E675F1F87B41}" srcOrd="0" destOrd="0" presId="urn:microsoft.com/office/officeart/2008/layout/HorizontalMultiLevelHierarchy"/>
    <dgm:cxn modelId="{126EC2E4-C8B6-45D8-831A-C9F76A23C7B3}" type="presOf" srcId="{EE16DEF0-C45A-46AD-B9E0-6C39143B1ACB}" destId="{924EE8A0-4A54-4530-913A-3EF2C49F6AA1}" srcOrd="1" destOrd="0" presId="urn:microsoft.com/office/officeart/2008/layout/HorizontalMultiLevelHierarchy"/>
    <dgm:cxn modelId="{0D47767E-3E76-407C-BC2C-4F5708D5A451}" srcId="{1C37B977-2345-42EC-B608-1BC44C996258}" destId="{7B5FA202-8D28-4ADE-9261-0EC01735A491}" srcOrd="0" destOrd="0" parTransId="{E1894A5B-65C5-4838-8F71-6DF52EF59B46}" sibTransId="{35FA379C-1333-4F93-A345-71B00830734F}"/>
    <dgm:cxn modelId="{B38D50E0-6CED-41E7-A665-42C3339FD0BF}" type="presOf" srcId="{E94CFA7D-CE4E-4AA2-998D-DA187D05F0BC}" destId="{1F83E986-F623-49AA-A445-F3830290B4A8}" srcOrd="0" destOrd="0" presId="urn:microsoft.com/office/officeart/2008/layout/HorizontalMultiLevelHierarchy"/>
    <dgm:cxn modelId="{89B822C6-32E6-4F2F-83F1-F6F3C79F70E6}" type="presOf" srcId="{730D01A6-D193-446D-A6A4-211B98F405A0}" destId="{C542EC94-0F1B-4485-8864-6F71FAD6EEA3}" srcOrd="1" destOrd="0" presId="urn:microsoft.com/office/officeart/2008/layout/HorizontalMultiLevelHierarchy"/>
    <dgm:cxn modelId="{7031A6A4-C971-4467-A117-8316E8E8655D}" srcId="{E69E66E1-EB9E-4C36-AC71-27F02B93EC00}" destId="{B08209AF-568A-44A4-8353-1E9A2D094535}" srcOrd="0" destOrd="0" parTransId="{FD7CAE36-14EF-4982-B5AE-58C036DB9E34}" sibTransId="{7265B6DD-D583-4208-8B62-8FB4ADAF82B3}"/>
    <dgm:cxn modelId="{B39D0F4A-C2E5-4AA8-97A4-76EDB60E4227}" type="presOf" srcId="{F53CDDF4-C5D8-42AC-B66F-F67CE8AC1EA8}" destId="{F24F1197-343C-4B86-AE90-F990EB912D10}" srcOrd="0" destOrd="0" presId="urn:microsoft.com/office/officeart/2008/layout/HorizontalMultiLevelHierarchy"/>
    <dgm:cxn modelId="{2B4B0E41-7BF9-4663-A5E7-CD1AB267E020}" type="presOf" srcId="{7F3DF32B-B7F2-4CED-8C78-0E4A8DE2B53E}" destId="{DC8A66AD-D6C7-42BE-A465-059D266667C2}" srcOrd="0" destOrd="0" presId="urn:microsoft.com/office/officeart/2008/layout/HorizontalMultiLevelHierarchy"/>
    <dgm:cxn modelId="{C4EF1B42-2B28-4416-88B4-DC6E185EBBA5}" type="presOf" srcId="{1D96C13F-0288-4D26-B15C-C5AB8F1F7AEA}" destId="{38725E30-4A8A-4B35-8EF1-FFB5EC2E71E8}" srcOrd="0" destOrd="0" presId="urn:microsoft.com/office/officeart/2008/layout/HorizontalMultiLevelHierarchy"/>
    <dgm:cxn modelId="{31B121E8-D452-445B-BFDB-F97B527D0153}" type="presOf" srcId="{32F18BAB-D0C1-4B5B-955B-671AA93E4BC3}" destId="{7F4B352C-290E-40C1-8DB5-4FFA49324ADC}" srcOrd="1" destOrd="0" presId="urn:microsoft.com/office/officeart/2008/layout/HorizontalMultiLevelHierarchy"/>
    <dgm:cxn modelId="{35E07C43-BD6A-4E5D-A7CC-DF1063B3DF6E}" type="presParOf" srcId="{8A9A0AE9-701F-4F72-8716-CE9DEBF5925E}" destId="{B5B126BE-7223-4F38-BC41-ACA120D95097}" srcOrd="0" destOrd="0" presId="urn:microsoft.com/office/officeart/2008/layout/HorizontalMultiLevelHierarchy"/>
    <dgm:cxn modelId="{96A6CA4A-50B3-452E-8D42-D9A7FD4622CE}" type="presParOf" srcId="{B5B126BE-7223-4F38-BC41-ACA120D95097}" destId="{0D2C0FEC-9E7E-4C5D-97F0-210ED44FFFA3}" srcOrd="0" destOrd="0" presId="urn:microsoft.com/office/officeart/2008/layout/HorizontalMultiLevelHierarchy"/>
    <dgm:cxn modelId="{DE4E59B2-3DC6-4417-97AA-A52F1B11D56B}" type="presParOf" srcId="{B5B126BE-7223-4F38-BC41-ACA120D95097}" destId="{FDF70588-D7CB-4F38-924D-4404CC72A3B3}" srcOrd="1" destOrd="0" presId="urn:microsoft.com/office/officeart/2008/layout/HorizontalMultiLevelHierarchy"/>
    <dgm:cxn modelId="{8B86607A-A19C-4969-BCED-45D14A112643}" type="presParOf" srcId="{FDF70588-D7CB-4F38-924D-4404CC72A3B3}" destId="{295FC0D5-7546-47B8-95EA-8D2E08FB75C4}" srcOrd="0" destOrd="0" presId="urn:microsoft.com/office/officeart/2008/layout/HorizontalMultiLevelHierarchy"/>
    <dgm:cxn modelId="{6D75C2CB-DED0-4F2D-8D52-B42D3CADB214}" type="presParOf" srcId="{295FC0D5-7546-47B8-95EA-8D2E08FB75C4}" destId="{8274BEB7-B1D9-4462-B09E-86AD666B9FFB}" srcOrd="0" destOrd="0" presId="urn:microsoft.com/office/officeart/2008/layout/HorizontalMultiLevelHierarchy"/>
    <dgm:cxn modelId="{FDD302A0-4A7E-4470-AAE7-C74FBFE06D2C}" type="presParOf" srcId="{FDF70588-D7CB-4F38-924D-4404CC72A3B3}" destId="{CF793A2A-35A5-4733-93E1-8C8D8FEC870B}" srcOrd="1" destOrd="0" presId="urn:microsoft.com/office/officeart/2008/layout/HorizontalMultiLevelHierarchy"/>
    <dgm:cxn modelId="{6D903DDF-E17E-4B2C-8F5B-C6CBEC062BF8}" type="presParOf" srcId="{CF793A2A-35A5-4733-93E1-8C8D8FEC870B}" destId="{BF5455A1-4FE9-4070-8047-8D0AD3B8686F}" srcOrd="0" destOrd="0" presId="urn:microsoft.com/office/officeart/2008/layout/HorizontalMultiLevelHierarchy"/>
    <dgm:cxn modelId="{51952C41-566F-49CB-AE68-078CDC6F1D96}" type="presParOf" srcId="{CF793A2A-35A5-4733-93E1-8C8D8FEC870B}" destId="{4FA96058-2755-4D67-AECF-DA320997E429}" srcOrd="1" destOrd="0" presId="urn:microsoft.com/office/officeart/2008/layout/HorizontalMultiLevelHierarchy"/>
    <dgm:cxn modelId="{1ABDB885-D0EF-46E2-B936-81DD84F01592}" type="presParOf" srcId="{4FA96058-2755-4D67-AECF-DA320997E429}" destId="{AEE998E3-2F6F-40B9-9401-BECCA2CC1BAD}" srcOrd="0" destOrd="0" presId="urn:microsoft.com/office/officeart/2008/layout/HorizontalMultiLevelHierarchy"/>
    <dgm:cxn modelId="{6BD2F631-ADE5-4D43-8086-36D146032A3E}" type="presParOf" srcId="{AEE998E3-2F6F-40B9-9401-BECCA2CC1BAD}" destId="{6DAED5D4-5C31-4714-8D4B-09866C7F82F7}" srcOrd="0" destOrd="0" presId="urn:microsoft.com/office/officeart/2008/layout/HorizontalMultiLevelHierarchy"/>
    <dgm:cxn modelId="{A196F780-D6CB-474F-9E33-F0A4478F2A86}" type="presParOf" srcId="{4FA96058-2755-4D67-AECF-DA320997E429}" destId="{ACC8637C-907C-48B7-B25D-B7B02AFDCA9B}" srcOrd="1" destOrd="0" presId="urn:microsoft.com/office/officeart/2008/layout/HorizontalMultiLevelHierarchy"/>
    <dgm:cxn modelId="{44369B52-F2CB-4C19-B09C-5408C0BDE20D}" type="presParOf" srcId="{ACC8637C-907C-48B7-B25D-B7B02AFDCA9B}" destId="{F6DDA7C3-7952-4CE8-8068-F468E7B5A4E3}" srcOrd="0" destOrd="0" presId="urn:microsoft.com/office/officeart/2008/layout/HorizontalMultiLevelHierarchy"/>
    <dgm:cxn modelId="{BB700FDA-DFA8-4943-80C8-F966EB4142B2}" type="presParOf" srcId="{ACC8637C-907C-48B7-B25D-B7B02AFDCA9B}" destId="{8B1A8121-7CBF-4288-ADAF-0503E6C91805}" srcOrd="1" destOrd="0" presId="urn:microsoft.com/office/officeart/2008/layout/HorizontalMultiLevelHierarchy"/>
    <dgm:cxn modelId="{E14975C8-ED88-4B18-A59B-8809394A11D8}" type="presParOf" srcId="{FDF70588-D7CB-4F38-924D-4404CC72A3B3}" destId="{DC8A66AD-D6C7-42BE-A465-059D266667C2}" srcOrd="2" destOrd="0" presId="urn:microsoft.com/office/officeart/2008/layout/HorizontalMultiLevelHierarchy"/>
    <dgm:cxn modelId="{238D85D9-E4F7-44F2-B1D6-76F2426448FD}" type="presParOf" srcId="{DC8A66AD-D6C7-42BE-A465-059D266667C2}" destId="{D804B326-135B-4C10-A935-633D14E292C9}" srcOrd="0" destOrd="0" presId="urn:microsoft.com/office/officeart/2008/layout/HorizontalMultiLevelHierarchy"/>
    <dgm:cxn modelId="{F2030746-A29B-400E-B6D3-089E51819B87}" type="presParOf" srcId="{FDF70588-D7CB-4F38-924D-4404CC72A3B3}" destId="{A623DE2B-8CB0-4527-9F75-A53722580BF5}" srcOrd="3" destOrd="0" presId="urn:microsoft.com/office/officeart/2008/layout/HorizontalMultiLevelHierarchy"/>
    <dgm:cxn modelId="{0136920A-6AC5-4503-96AB-D4B39DDB41B7}" type="presParOf" srcId="{A623DE2B-8CB0-4527-9F75-A53722580BF5}" destId="{7D04BFAE-A622-4B51-B981-D363865A9594}" srcOrd="0" destOrd="0" presId="urn:microsoft.com/office/officeart/2008/layout/HorizontalMultiLevelHierarchy"/>
    <dgm:cxn modelId="{8FCF5BA6-F04A-4C87-BDC0-1A6996884345}" type="presParOf" srcId="{A623DE2B-8CB0-4527-9F75-A53722580BF5}" destId="{B42AB37C-2631-41F5-8F9C-CFD11BDEA474}" srcOrd="1" destOrd="0" presId="urn:microsoft.com/office/officeart/2008/layout/HorizontalMultiLevelHierarchy"/>
    <dgm:cxn modelId="{B78E86EC-E03C-49CD-9CFF-52AD039D4D8F}" type="presParOf" srcId="{B42AB37C-2631-41F5-8F9C-CFD11BDEA474}" destId="{38725E30-4A8A-4B35-8EF1-FFB5EC2E71E8}" srcOrd="0" destOrd="0" presId="urn:microsoft.com/office/officeart/2008/layout/HorizontalMultiLevelHierarchy"/>
    <dgm:cxn modelId="{3CB39B61-7D3A-4BD2-B8DA-983266E3E954}" type="presParOf" srcId="{38725E30-4A8A-4B35-8EF1-FFB5EC2E71E8}" destId="{0AAAD5A2-1627-4122-B9F4-AE2E2B99EC85}" srcOrd="0" destOrd="0" presId="urn:microsoft.com/office/officeart/2008/layout/HorizontalMultiLevelHierarchy"/>
    <dgm:cxn modelId="{33E66924-06E2-4B11-BE33-927ACA1BBE55}" type="presParOf" srcId="{B42AB37C-2631-41F5-8F9C-CFD11BDEA474}" destId="{22BA4108-17F3-4D88-829E-9402CCB0468B}" srcOrd="1" destOrd="0" presId="urn:microsoft.com/office/officeart/2008/layout/HorizontalMultiLevelHierarchy"/>
    <dgm:cxn modelId="{03C73560-C858-4296-ACBF-335F0C1BE52B}" type="presParOf" srcId="{22BA4108-17F3-4D88-829E-9402CCB0468B}" destId="{892F2AFB-8135-47FC-9D6B-9CF62B60CDF6}" srcOrd="0" destOrd="0" presId="urn:microsoft.com/office/officeart/2008/layout/HorizontalMultiLevelHierarchy"/>
    <dgm:cxn modelId="{6C9379D6-364D-433E-A137-6641857B83AF}" type="presParOf" srcId="{22BA4108-17F3-4D88-829E-9402CCB0468B}" destId="{342E5036-4E5E-4D49-937C-1D739EEF7F56}" srcOrd="1" destOrd="0" presId="urn:microsoft.com/office/officeart/2008/layout/HorizontalMultiLevelHierarchy"/>
    <dgm:cxn modelId="{9A2DF406-6BF3-4615-A9B8-ADD256810008}" type="presParOf" srcId="{FDF70588-D7CB-4F38-924D-4404CC72A3B3}" destId="{C998DECB-4E46-4EEE-8727-F422708E33EC}" srcOrd="4" destOrd="0" presId="urn:microsoft.com/office/officeart/2008/layout/HorizontalMultiLevelHierarchy"/>
    <dgm:cxn modelId="{C31B2CF6-586E-44E9-9284-A84B1325AB41}" type="presParOf" srcId="{C998DECB-4E46-4EEE-8727-F422708E33EC}" destId="{7F4B352C-290E-40C1-8DB5-4FFA49324ADC}" srcOrd="0" destOrd="0" presId="urn:microsoft.com/office/officeart/2008/layout/HorizontalMultiLevelHierarchy"/>
    <dgm:cxn modelId="{78941F31-1C73-4AD6-A95D-36953CE8B916}" type="presParOf" srcId="{FDF70588-D7CB-4F38-924D-4404CC72A3B3}" destId="{06FF9389-38C1-48B0-A8B2-04D1E387D337}" srcOrd="5" destOrd="0" presId="urn:microsoft.com/office/officeart/2008/layout/HorizontalMultiLevelHierarchy"/>
    <dgm:cxn modelId="{7F203993-D1F5-4E03-A866-0045B654FA65}" type="presParOf" srcId="{06FF9389-38C1-48B0-A8B2-04D1E387D337}" destId="{A5E7514B-C81D-425D-9B8F-32E23AA5B35C}" srcOrd="0" destOrd="0" presId="urn:microsoft.com/office/officeart/2008/layout/HorizontalMultiLevelHierarchy"/>
    <dgm:cxn modelId="{9893E181-1AD3-4902-93FA-188A30F4C4D4}" type="presParOf" srcId="{06FF9389-38C1-48B0-A8B2-04D1E387D337}" destId="{7AC54899-13FF-4DB3-BDC7-198A9B7D63E8}" srcOrd="1" destOrd="0" presId="urn:microsoft.com/office/officeart/2008/layout/HorizontalMultiLevelHierarchy"/>
    <dgm:cxn modelId="{9418764A-CB17-4445-911C-EB34AF1E4F24}" type="presParOf" srcId="{7AC54899-13FF-4DB3-BDC7-198A9B7D63E8}" destId="{84F881E0-ABC0-4311-A913-00DC3E58ADFF}" srcOrd="0" destOrd="0" presId="urn:microsoft.com/office/officeart/2008/layout/HorizontalMultiLevelHierarchy"/>
    <dgm:cxn modelId="{FE8692E9-003E-4515-A1D6-BAA84E0A5675}" type="presParOf" srcId="{84F881E0-ABC0-4311-A913-00DC3E58ADFF}" destId="{9CAC11EF-52AA-42EF-ADD6-2517FAE08C19}" srcOrd="0" destOrd="0" presId="urn:microsoft.com/office/officeart/2008/layout/HorizontalMultiLevelHierarchy"/>
    <dgm:cxn modelId="{AC4DCA2C-20CF-4A5E-A946-16D92D804E77}" type="presParOf" srcId="{7AC54899-13FF-4DB3-BDC7-198A9B7D63E8}" destId="{8305E4D0-7847-4AE4-BDB8-08AE7338EE80}" srcOrd="1" destOrd="0" presId="urn:microsoft.com/office/officeart/2008/layout/HorizontalMultiLevelHierarchy"/>
    <dgm:cxn modelId="{57E7A225-E5CD-4EE0-99E1-98AF14B65D99}" type="presParOf" srcId="{8305E4D0-7847-4AE4-BDB8-08AE7338EE80}" destId="{4FE94801-5893-4CB7-8A6A-75BDDF2BBF6E}" srcOrd="0" destOrd="0" presId="urn:microsoft.com/office/officeart/2008/layout/HorizontalMultiLevelHierarchy"/>
    <dgm:cxn modelId="{4C76634E-B359-4581-9A7B-54CEA7C3F620}" type="presParOf" srcId="{8305E4D0-7847-4AE4-BDB8-08AE7338EE80}" destId="{6B9837A1-538B-4343-9C2A-5F1B66FFF5DF}" srcOrd="1" destOrd="0" presId="urn:microsoft.com/office/officeart/2008/layout/HorizontalMultiLevelHierarchy"/>
    <dgm:cxn modelId="{FCCE70D8-F06A-4C2C-BD3C-E63CA19A8184}" type="presParOf" srcId="{6B9837A1-538B-4343-9C2A-5F1B66FFF5DF}" destId="{28DE9E93-ABCA-4E36-9788-0853199A0FA6}" srcOrd="0" destOrd="0" presId="urn:microsoft.com/office/officeart/2008/layout/HorizontalMultiLevelHierarchy"/>
    <dgm:cxn modelId="{5DA043B2-C6D7-491C-8D29-498BD415AF00}" type="presParOf" srcId="{28DE9E93-ABCA-4E36-9788-0853199A0FA6}" destId="{924EE8A0-4A54-4530-913A-3EF2C49F6AA1}" srcOrd="0" destOrd="0" presId="urn:microsoft.com/office/officeart/2008/layout/HorizontalMultiLevelHierarchy"/>
    <dgm:cxn modelId="{DFB7AE55-A174-4AF1-AD87-4C3E3365957E}" type="presParOf" srcId="{6B9837A1-538B-4343-9C2A-5F1B66FFF5DF}" destId="{7DAD43C4-F912-46EB-9E94-FA0DEC66E7EA}" srcOrd="1" destOrd="0" presId="urn:microsoft.com/office/officeart/2008/layout/HorizontalMultiLevelHierarchy"/>
    <dgm:cxn modelId="{56656621-BF2D-4FBC-B869-27493E2EDCA5}" type="presParOf" srcId="{7DAD43C4-F912-46EB-9E94-FA0DEC66E7EA}" destId="{0E2BAA1D-46DB-4515-8665-287DCE9EABDE}" srcOrd="0" destOrd="0" presId="urn:microsoft.com/office/officeart/2008/layout/HorizontalMultiLevelHierarchy"/>
    <dgm:cxn modelId="{7F450005-1399-47FB-B9CD-66F8E9FCF51A}" type="presParOf" srcId="{7DAD43C4-F912-46EB-9E94-FA0DEC66E7EA}" destId="{6A8F4950-46C4-40B6-B015-6E3C99DD8E59}" srcOrd="1" destOrd="0" presId="urn:microsoft.com/office/officeart/2008/layout/HorizontalMultiLevelHierarchy"/>
    <dgm:cxn modelId="{B4A40A61-3683-4AF1-808A-42F22F00A1DC}" type="presParOf" srcId="{6B9837A1-538B-4343-9C2A-5F1B66FFF5DF}" destId="{F24F1197-343C-4B86-AE90-F990EB912D10}" srcOrd="2" destOrd="0" presId="urn:microsoft.com/office/officeart/2008/layout/HorizontalMultiLevelHierarchy"/>
    <dgm:cxn modelId="{A5C0499B-D8ED-403E-A456-25E1A8BF4EE7}" type="presParOf" srcId="{F24F1197-343C-4B86-AE90-F990EB912D10}" destId="{0983352B-363D-48AF-A4CB-91B647F0468A}" srcOrd="0" destOrd="0" presId="urn:microsoft.com/office/officeart/2008/layout/HorizontalMultiLevelHierarchy"/>
    <dgm:cxn modelId="{B445639E-716A-4C12-822C-3390E0B980E4}" type="presParOf" srcId="{6B9837A1-538B-4343-9C2A-5F1B66FFF5DF}" destId="{9777B8CB-944F-4EF5-9303-20AF49DE47F6}" srcOrd="3" destOrd="0" presId="urn:microsoft.com/office/officeart/2008/layout/HorizontalMultiLevelHierarchy"/>
    <dgm:cxn modelId="{8221DA20-4957-408A-B95B-8A5A821CA9C3}" type="presParOf" srcId="{9777B8CB-944F-4EF5-9303-20AF49DE47F6}" destId="{827A637E-170F-4E36-B94D-1C40745ECECA}" srcOrd="0" destOrd="0" presId="urn:microsoft.com/office/officeart/2008/layout/HorizontalMultiLevelHierarchy"/>
    <dgm:cxn modelId="{034EFF36-243D-4A66-8996-0505033D1C0F}" type="presParOf" srcId="{9777B8CB-944F-4EF5-9303-20AF49DE47F6}" destId="{3EF0E386-0B7D-46C8-B248-4663013EFC28}" srcOrd="1" destOrd="0" presId="urn:microsoft.com/office/officeart/2008/layout/HorizontalMultiLevelHierarchy"/>
    <dgm:cxn modelId="{2F763592-2BBA-43E3-B324-201158194565}" type="presParOf" srcId="{6B9837A1-538B-4343-9C2A-5F1B66FFF5DF}" destId="{38AB3DFF-73FA-402E-A612-24A211943256}" srcOrd="4" destOrd="0" presId="urn:microsoft.com/office/officeart/2008/layout/HorizontalMultiLevelHierarchy"/>
    <dgm:cxn modelId="{23137F26-D4D4-40C1-8C48-B715CFF18D1A}" type="presParOf" srcId="{38AB3DFF-73FA-402E-A612-24A211943256}" destId="{C542EC94-0F1B-4485-8864-6F71FAD6EEA3}" srcOrd="0" destOrd="0" presId="urn:microsoft.com/office/officeart/2008/layout/HorizontalMultiLevelHierarchy"/>
    <dgm:cxn modelId="{C7A8FFB8-DAA8-4F4A-83C5-5FEF2DFC3B7B}" type="presParOf" srcId="{6B9837A1-538B-4343-9C2A-5F1B66FFF5DF}" destId="{867E01F2-649F-421A-AD05-2EF41825CA74}" srcOrd="5" destOrd="0" presId="urn:microsoft.com/office/officeart/2008/layout/HorizontalMultiLevelHierarchy"/>
    <dgm:cxn modelId="{4BA34E88-0074-44D2-B345-20BF53D0CC43}" type="presParOf" srcId="{867E01F2-649F-421A-AD05-2EF41825CA74}" destId="{5487B1CE-75E1-497B-957A-250421120D81}" srcOrd="0" destOrd="0" presId="urn:microsoft.com/office/officeart/2008/layout/HorizontalMultiLevelHierarchy"/>
    <dgm:cxn modelId="{A3640465-9449-47D5-B6F9-386E12F2DA71}" type="presParOf" srcId="{867E01F2-649F-421A-AD05-2EF41825CA74}" destId="{EA9747FA-9F58-489D-AFF8-09744EEFEDF2}" srcOrd="1" destOrd="0" presId="urn:microsoft.com/office/officeart/2008/layout/HorizontalMultiLevelHierarchy"/>
    <dgm:cxn modelId="{ECAD2188-C1E7-431A-90DC-F8C03B3A6164}" type="presParOf" srcId="{6B9837A1-538B-4343-9C2A-5F1B66FFF5DF}" destId="{3846A93E-F5D6-4FA8-903D-02AFA59E5BE8}" srcOrd="6" destOrd="0" presId="urn:microsoft.com/office/officeart/2008/layout/HorizontalMultiLevelHierarchy"/>
    <dgm:cxn modelId="{7D5FFD53-E7F6-4A5B-B7B8-E526E2FC9FAB}" type="presParOf" srcId="{3846A93E-F5D6-4FA8-903D-02AFA59E5BE8}" destId="{E235BE13-413B-49AE-B5CC-42555E0DC4C0}" srcOrd="0" destOrd="0" presId="urn:microsoft.com/office/officeart/2008/layout/HorizontalMultiLevelHierarchy"/>
    <dgm:cxn modelId="{B269477D-688F-4B77-8A23-A2A43B93061C}" type="presParOf" srcId="{6B9837A1-538B-4343-9C2A-5F1B66FFF5DF}" destId="{8F839FE5-7A83-4580-A51F-3DBB4AE531D3}" srcOrd="7" destOrd="0" presId="urn:microsoft.com/office/officeart/2008/layout/HorizontalMultiLevelHierarchy"/>
    <dgm:cxn modelId="{E03B66BC-3729-41BC-953A-26E8ECD7B47C}" type="presParOf" srcId="{8F839FE5-7A83-4580-A51F-3DBB4AE531D3}" destId="{38577515-2070-40AD-BD6D-E675F1F87B41}" srcOrd="0" destOrd="0" presId="urn:microsoft.com/office/officeart/2008/layout/HorizontalMultiLevelHierarchy"/>
    <dgm:cxn modelId="{B01D1867-282B-489C-A6C5-E656B44355A3}" type="presParOf" srcId="{8F839FE5-7A83-4580-A51F-3DBB4AE531D3}" destId="{7F799474-0BFC-4597-AADB-247DAF45C8A7}" srcOrd="1" destOrd="0" presId="urn:microsoft.com/office/officeart/2008/layout/HorizontalMultiLevelHierarchy"/>
    <dgm:cxn modelId="{42B6AE81-2E2C-455D-8530-F67AC5425132}" type="presParOf" srcId="{6B9837A1-538B-4343-9C2A-5F1B66FFF5DF}" destId="{1F83E986-F623-49AA-A445-F3830290B4A8}" srcOrd="8" destOrd="0" presId="urn:microsoft.com/office/officeart/2008/layout/HorizontalMultiLevelHierarchy"/>
    <dgm:cxn modelId="{45485109-2650-4587-9FA2-255824F0BEE8}" type="presParOf" srcId="{1F83E986-F623-49AA-A445-F3830290B4A8}" destId="{862490D5-9C32-44CB-9C5D-858A1EDB8701}" srcOrd="0" destOrd="0" presId="urn:microsoft.com/office/officeart/2008/layout/HorizontalMultiLevelHierarchy"/>
    <dgm:cxn modelId="{DDDC32EB-FF1B-4AA6-A7F5-161A4EC57AEA}" type="presParOf" srcId="{6B9837A1-538B-4343-9C2A-5F1B66FFF5DF}" destId="{8F5FB4E7-B072-4DC5-87C0-D6B802E15C4D}" srcOrd="9" destOrd="0" presId="urn:microsoft.com/office/officeart/2008/layout/HorizontalMultiLevelHierarchy"/>
    <dgm:cxn modelId="{7317A99C-9DED-4B0A-BB62-44692A04C7FC}" type="presParOf" srcId="{8F5FB4E7-B072-4DC5-87C0-D6B802E15C4D}" destId="{ACDFD64D-B23C-48D2-BB81-B4BB762FA08A}" srcOrd="0" destOrd="0" presId="urn:microsoft.com/office/officeart/2008/layout/HorizontalMultiLevelHierarchy"/>
    <dgm:cxn modelId="{C3B8C0C0-E19B-40DD-976B-50D65A0C4A3D}" type="presParOf" srcId="{8F5FB4E7-B072-4DC5-87C0-D6B802E15C4D}" destId="{0C565496-DA3F-40E0-A404-EBBC666AC977}" srcOrd="1" destOrd="0" presId="urn:microsoft.com/office/officeart/2008/layout/HorizontalMultiLevelHierarchy"/>
    <dgm:cxn modelId="{694E75BB-3CDE-4C66-8594-6C36454458F5}" type="presParOf" srcId="{FDF70588-D7CB-4F38-924D-4404CC72A3B3}" destId="{3C3BF241-E87C-4CBD-B31F-E3362F4831FE}" srcOrd="6" destOrd="0" presId="urn:microsoft.com/office/officeart/2008/layout/HorizontalMultiLevelHierarchy"/>
    <dgm:cxn modelId="{F2D44FB6-B856-44F8-A248-1D39F22F386C}" type="presParOf" srcId="{3C3BF241-E87C-4CBD-B31F-E3362F4831FE}" destId="{F0527A9A-4976-4101-850E-9BABC7219214}" srcOrd="0" destOrd="0" presId="urn:microsoft.com/office/officeart/2008/layout/HorizontalMultiLevelHierarchy"/>
    <dgm:cxn modelId="{00D6FBFD-582B-4273-9F4E-E7E65B29E9A1}" type="presParOf" srcId="{FDF70588-D7CB-4F38-924D-4404CC72A3B3}" destId="{1A549F7D-D39B-4825-BAC4-8314D2CF4850}" srcOrd="7" destOrd="0" presId="urn:microsoft.com/office/officeart/2008/layout/HorizontalMultiLevelHierarchy"/>
    <dgm:cxn modelId="{C91EA59F-3935-4064-B75B-A1A090FEA0F0}" type="presParOf" srcId="{1A549F7D-D39B-4825-BAC4-8314D2CF4850}" destId="{1B8CE71C-CBFF-467E-BB90-B3129ABE84D3}" srcOrd="0" destOrd="0" presId="urn:microsoft.com/office/officeart/2008/layout/HorizontalMultiLevelHierarchy"/>
    <dgm:cxn modelId="{FAB37837-7A6D-4005-B543-8DEE06C0741B}" type="presParOf" srcId="{1A549F7D-D39B-4825-BAC4-8314D2CF4850}" destId="{7274187E-4559-48B0-9F55-BABCBF926292}" srcOrd="1" destOrd="0" presId="urn:microsoft.com/office/officeart/2008/layout/HorizontalMultiLevelHierarchy"/>
    <dgm:cxn modelId="{054B6E00-C607-462E-87B8-04483A88956C}" type="presParOf" srcId="{7274187E-4559-48B0-9F55-BABCBF926292}" destId="{827538E0-8D5E-4760-A5E8-EBEF757A78AB}" srcOrd="0" destOrd="0" presId="urn:microsoft.com/office/officeart/2008/layout/HorizontalMultiLevelHierarchy"/>
    <dgm:cxn modelId="{3EAB5603-6D2C-49B3-9F04-E8BCBB16E9D9}" type="presParOf" srcId="{827538E0-8D5E-4760-A5E8-EBEF757A78AB}" destId="{AC527573-DC72-42A2-B5AD-9D4ED8CF4194}" srcOrd="0" destOrd="0" presId="urn:microsoft.com/office/officeart/2008/layout/HorizontalMultiLevelHierarchy"/>
    <dgm:cxn modelId="{00730DD7-4032-4CAF-B235-2BC58E4EC7A8}" type="presParOf" srcId="{7274187E-4559-48B0-9F55-BABCBF926292}" destId="{2F869A9D-010A-4F2F-8023-2D71F9323004}" srcOrd="1" destOrd="0" presId="urn:microsoft.com/office/officeart/2008/layout/HorizontalMultiLevelHierarchy"/>
    <dgm:cxn modelId="{12E2EF78-BFFD-4044-B3EB-6C43330C49F1}" type="presParOf" srcId="{2F869A9D-010A-4F2F-8023-2D71F9323004}" destId="{AF0DB800-4386-4076-BF11-4FD9C4CD5B21}" srcOrd="0" destOrd="0" presId="urn:microsoft.com/office/officeart/2008/layout/HorizontalMultiLevelHierarchy"/>
    <dgm:cxn modelId="{991F73E0-E8D3-4F2E-BD9C-5E542BD44963}" type="presParOf" srcId="{2F869A9D-010A-4F2F-8023-2D71F9323004}" destId="{B7D98224-6022-4F88-9957-7FA76078DCA1}" srcOrd="1" destOrd="0" presId="urn:microsoft.com/office/officeart/2008/layout/HorizontalMultiLevelHierarchy"/>
    <dgm:cxn modelId="{D697FA91-ED61-4CE0-9477-0F844F5FA494}" type="presParOf" srcId="{B7D98224-6022-4F88-9957-7FA76078DCA1}" destId="{D7391629-50B4-438C-BDDF-61F37912C98F}" srcOrd="0" destOrd="0" presId="urn:microsoft.com/office/officeart/2008/layout/HorizontalMultiLevelHierarchy"/>
    <dgm:cxn modelId="{4AD758EF-A6F1-403F-A2DD-5E7231252605}" type="presParOf" srcId="{D7391629-50B4-438C-BDDF-61F37912C98F}" destId="{D9450EBA-FD6A-4678-872F-2127658970AF}" srcOrd="0" destOrd="0" presId="urn:microsoft.com/office/officeart/2008/layout/HorizontalMultiLevelHierarchy"/>
    <dgm:cxn modelId="{BE1E779F-FDEC-4CCB-B786-65C325031464}" type="presParOf" srcId="{B7D98224-6022-4F88-9957-7FA76078DCA1}" destId="{A1011E9A-BE5E-4310-8903-F28BB883DAF8}" srcOrd="1" destOrd="0" presId="urn:microsoft.com/office/officeart/2008/layout/HorizontalMultiLevelHierarchy"/>
    <dgm:cxn modelId="{280DF58A-6AD2-4B02-A374-E711548FC396}" type="presParOf" srcId="{A1011E9A-BE5E-4310-8903-F28BB883DAF8}" destId="{66721FD2-D6D2-4127-BB1D-43C6D74CD4B2}" srcOrd="0" destOrd="0" presId="urn:microsoft.com/office/officeart/2008/layout/HorizontalMultiLevelHierarchy"/>
    <dgm:cxn modelId="{0CB0663D-91F5-4333-A674-A8113798A57E}" type="presParOf" srcId="{A1011E9A-BE5E-4310-8903-F28BB883DAF8}" destId="{EE71663A-E8FF-4EA1-AD51-481A96883168}" srcOrd="1" destOrd="0" presId="urn:microsoft.com/office/officeart/2008/layout/HorizontalMultiLevelHierarchy"/>
    <dgm:cxn modelId="{99ACE3B3-C72A-4254-B75E-89B802B2E015}" type="presParOf" srcId="{B7D98224-6022-4F88-9957-7FA76078DCA1}" destId="{C99777A1-A113-45D3-AD5D-BD87D96BD541}" srcOrd="2" destOrd="0" presId="urn:microsoft.com/office/officeart/2008/layout/HorizontalMultiLevelHierarchy"/>
    <dgm:cxn modelId="{48CA5DEF-2988-4D30-BFFD-28FB521A94C9}" type="presParOf" srcId="{C99777A1-A113-45D3-AD5D-BD87D96BD541}" destId="{0ADDCDC4-1CF2-4A5B-A767-85F6F0F73896}" srcOrd="0" destOrd="0" presId="urn:microsoft.com/office/officeart/2008/layout/HorizontalMultiLevelHierarchy"/>
    <dgm:cxn modelId="{80AF72D7-1C5A-4D1C-B9B8-43720EB7CDDE}" type="presParOf" srcId="{B7D98224-6022-4F88-9957-7FA76078DCA1}" destId="{F3F2235C-2FD6-466E-B292-6218C232FC20}" srcOrd="3" destOrd="0" presId="urn:microsoft.com/office/officeart/2008/layout/HorizontalMultiLevelHierarchy"/>
    <dgm:cxn modelId="{5C274CF3-203D-4A46-85D6-16F765AF4749}" type="presParOf" srcId="{F3F2235C-2FD6-466E-B292-6218C232FC20}" destId="{A13F0653-F50E-471E-B144-BBEA27F8C206}" srcOrd="0" destOrd="0" presId="urn:microsoft.com/office/officeart/2008/layout/HorizontalMultiLevelHierarchy"/>
    <dgm:cxn modelId="{798B9E7B-1559-4619-A593-905048287D58}" type="presParOf" srcId="{F3F2235C-2FD6-466E-B292-6218C232FC20}" destId="{63B2756D-1FF4-45A2-A0EF-FC99636584B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84997D-1906-47F2-9BF6-C2A37053EAB4}"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US"/>
        </a:p>
      </dgm:t>
    </dgm:pt>
    <dgm:pt modelId="{C9DEC1D6-DCE8-4A6C-BA49-E492EA501A4E}">
      <dgm:prSet phldrT="[Text]"/>
      <dgm:spPr/>
      <dgm:t>
        <a:bodyPr/>
        <a:lstStyle/>
        <a:p>
          <a:r>
            <a:rPr lang="en-US" b="1" dirty="0" smtClean="0"/>
            <a:t>Focus of Introduction Activities</a:t>
          </a:r>
          <a:endParaRPr lang="en-US" b="1" dirty="0"/>
        </a:p>
      </dgm:t>
    </dgm:pt>
    <dgm:pt modelId="{09F7A909-9614-4A90-BB92-C60A4BF6BA18}" type="parTrans" cxnId="{3AEEC650-743E-43A3-8027-AD2B307881EA}">
      <dgm:prSet/>
      <dgm:spPr/>
      <dgm:t>
        <a:bodyPr/>
        <a:lstStyle/>
        <a:p>
          <a:endParaRPr lang="en-US" b="1"/>
        </a:p>
      </dgm:t>
    </dgm:pt>
    <dgm:pt modelId="{1A129006-42CA-4876-8C07-55C2D8067AA0}" type="sibTrans" cxnId="{3AEEC650-743E-43A3-8027-AD2B307881EA}">
      <dgm:prSet/>
      <dgm:spPr/>
      <dgm:t>
        <a:bodyPr/>
        <a:lstStyle/>
        <a:p>
          <a:endParaRPr lang="en-US" b="1"/>
        </a:p>
      </dgm:t>
    </dgm:pt>
    <dgm:pt modelId="{68098DD0-A75B-400E-8EE4-DE89D6302C8A}">
      <dgm:prSet phldrT="[Text]"/>
      <dgm:spPr/>
      <dgm:t>
        <a:bodyPr/>
        <a:lstStyle/>
        <a:p>
          <a:r>
            <a:rPr lang="en-US" b="1" dirty="0" smtClean="0"/>
            <a:t>Building rapport</a:t>
          </a:r>
          <a:endParaRPr lang="en-US" b="1" dirty="0"/>
        </a:p>
      </dgm:t>
    </dgm:pt>
    <dgm:pt modelId="{EE243076-4428-493C-A9F6-2DE43E3B9485}" type="parTrans" cxnId="{E436470A-BF52-4504-94C8-A251E5892139}">
      <dgm:prSet/>
      <dgm:spPr/>
      <dgm:t>
        <a:bodyPr/>
        <a:lstStyle/>
        <a:p>
          <a:endParaRPr lang="en-US" b="1"/>
        </a:p>
      </dgm:t>
    </dgm:pt>
    <dgm:pt modelId="{1C10ADE1-D59C-4571-8507-25DC096F8A40}" type="sibTrans" cxnId="{E436470A-BF52-4504-94C8-A251E5892139}">
      <dgm:prSet/>
      <dgm:spPr/>
      <dgm:t>
        <a:bodyPr/>
        <a:lstStyle/>
        <a:p>
          <a:endParaRPr lang="en-US" b="1"/>
        </a:p>
      </dgm:t>
    </dgm:pt>
    <dgm:pt modelId="{DFC0597C-932B-41B5-AD46-968CCEDBC01D}">
      <dgm:prSet phldrT="[Text]"/>
      <dgm:spPr/>
      <dgm:t>
        <a:bodyPr/>
        <a:lstStyle/>
        <a:p>
          <a:r>
            <a:rPr lang="en-US" b="1" dirty="0" smtClean="0"/>
            <a:t>Learning about the family</a:t>
          </a:r>
          <a:endParaRPr lang="en-US" b="1" dirty="0"/>
        </a:p>
      </dgm:t>
    </dgm:pt>
    <dgm:pt modelId="{F18B45D6-7BE2-464A-A8C2-BDBBCB17020C}" type="parTrans" cxnId="{7FDAF24A-1DCF-44D2-A3E6-BFA5B9E15E42}">
      <dgm:prSet/>
      <dgm:spPr/>
      <dgm:t>
        <a:bodyPr/>
        <a:lstStyle/>
        <a:p>
          <a:endParaRPr lang="en-US" b="1"/>
        </a:p>
      </dgm:t>
    </dgm:pt>
    <dgm:pt modelId="{7B833411-B776-4B57-AE2A-45B182B154BF}" type="sibTrans" cxnId="{7FDAF24A-1DCF-44D2-A3E6-BFA5B9E15E42}">
      <dgm:prSet/>
      <dgm:spPr/>
      <dgm:t>
        <a:bodyPr/>
        <a:lstStyle/>
        <a:p>
          <a:endParaRPr lang="en-US" b="1"/>
        </a:p>
      </dgm:t>
    </dgm:pt>
    <dgm:pt modelId="{170FCC42-DDBF-4785-97D9-751B41A700C2}">
      <dgm:prSet phldrT="[Text]"/>
      <dgm:spPr/>
      <dgm:t>
        <a:bodyPr/>
        <a:lstStyle/>
        <a:p>
          <a:r>
            <a:rPr lang="en-US" b="1" dirty="0" smtClean="0"/>
            <a:t>Providing information to the family</a:t>
          </a:r>
          <a:endParaRPr lang="en-US" b="1" dirty="0"/>
        </a:p>
      </dgm:t>
    </dgm:pt>
    <dgm:pt modelId="{45DBE6D1-7859-451C-BDD4-432762AAE940}" type="parTrans" cxnId="{8B2559AC-7B29-474F-BDCA-5E8310DA6CD8}">
      <dgm:prSet/>
      <dgm:spPr/>
      <dgm:t>
        <a:bodyPr/>
        <a:lstStyle/>
        <a:p>
          <a:endParaRPr lang="en-US" b="1"/>
        </a:p>
      </dgm:t>
    </dgm:pt>
    <dgm:pt modelId="{1863D358-35CB-4236-9E26-74986250455B}" type="sibTrans" cxnId="{8B2559AC-7B29-474F-BDCA-5E8310DA6CD8}">
      <dgm:prSet/>
      <dgm:spPr/>
      <dgm:t>
        <a:bodyPr/>
        <a:lstStyle/>
        <a:p>
          <a:endParaRPr lang="en-US" b="1"/>
        </a:p>
      </dgm:t>
    </dgm:pt>
    <dgm:pt modelId="{8DEF1585-0269-489A-8FC8-24BD6C83F937}">
      <dgm:prSet phldrT="[Text]"/>
      <dgm:spPr/>
      <dgm:t>
        <a:bodyPr/>
        <a:lstStyle/>
        <a:p>
          <a:r>
            <a:rPr lang="en-US" b="1" dirty="0" smtClean="0"/>
            <a:t>Developing a trust-based working relationship</a:t>
          </a:r>
          <a:endParaRPr lang="en-US" b="1" dirty="0"/>
        </a:p>
      </dgm:t>
    </dgm:pt>
    <dgm:pt modelId="{5E04A39C-9464-4690-B8B7-80815A422D15}" type="parTrans" cxnId="{5F0F7171-8961-4C0B-BB76-2149AEDE77A8}">
      <dgm:prSet/>
      <dgm:spPr/>
      <dgm:t>
        <a:bodyPr/>
        <a:lstStyle/>
        <a:p>
          <a:endParaRPr lang="en-US" b="1"/>
        </a:p>
      </dgm:t>
    </dgm:pt>
    <dgm:pt modelId="{65C28B2A-E909-4CCB-857C-335A97DB7B92}" type="sibTrans" cxnId="{5F0F7171-8961-4C0B-BB76-2149AEDE77A8}">
      <dgm:prSet/>
      <dgm:spPr/>
      <dgm:t>
        <a:bodyPr/>
        <a:lstStyle/>
        <a:p>
          <a:endParaRPr lang="en-US" b="1"/>
        </a:p>
      </dgm:t>
    </dgm:pt>
    <dgm:pt modelId="{5879795E-8501-4875-A2F5-32E603A7C7F9}" type="pres">
      <dgm:prSet presAssocID="{E084997D-1906-47F2-9BF6-C2A37053EAB4}" presName="cycle" presStyleCnt="0">
        <dgm:presLayoutVars>
          <dgm:chMax val="1"/>
          <dgm:dir/>
          <dgm:animLvl val="ctr"/>
          <dgm:resizeHandles val="exact"/>
        </dgm:presLayoutVars>
      </dgm:prSet>
      <dgm:spPr/>
      <dgm:t>
        <a:bodyPr/>
        <a:lstStyle/>
        <a:p>
          <a:endParaRPr lang="en-US"/>
        </a:p>
      </dgm:t>
    </dgm:pt>
    <dgm:pt modelId="{C09D9075-1C2D-4453-BC93-E9A2F5970CC8}" type="pres">
      <dgm:prSet presAssocID="{C9DEC1D6-DCE8-4A6C-BA49-E492EA501A4E}" presName="centerShape" presStyleLbl="node0" presStyleIdx="0" presStyleCnt="1"/>
      <dgm:spPr/>
      <dgm:t>
        <a:bodyPr/>
        <a:lstStyle/>
        <a:p>
          <a:endParaRPr lang="en-US"/>
        </a:p>
      </dgm:t>
    </dgm:pt>
    <dgm:pt modelId="{00F03FDE-87C8-4873-8C59-4D0628F966ED}" type="pres">
      <dgm:prSet presAssocID="{EE243076-4428-493C-A9F6-2DE43E3B9485}" presName="Name9" presStyleLbl="parChTrans1D2" presStyleIdx="0" presStyleCnt="4"/>
      <dgm:spPr/>
      <dgm:t>
        <a:bodyPr/>
        <a:lstStyle/>
        <a:p>
          <a:endParaRPr lang="en-US"/>
        </a:p>
      </dgm:t>
    </dgm:pt>
    <dgm:pt modelId="{9017E296-820E-426B-9A2A-813ECC169D3A}" type="pres">
      <dgm:prSet presAssocID="{EE243076-4428-493C-A9F6-2DE43E3B9485}" presName="connTx" presStyleLbl="parChTrans1D2" presStyleIdx="0" presStyleCnt="4"/>
      <dgm:spPr/>
      <dgm:t>
        <a:bodyPr/>
        <a:lstStyle/>
        <a:p>
          <a:endParaRPr lang="en-US"/>
        </a:p>
      </dgm:t>
    </dgm:pt>
    <dgm:pt modelId="{B39BD92A-E92A-4910-BABE-5C36EC0DF7AD}" type="pres">
      <dgm:prSet presAssocID="{68098DD0-A75B-400E-8EE4-DE89D6302C8A}" presName="node" presStyleLbl="node1" presStyleIdx="0" presStyleCnt="4">
        <dgm:presLayoutVars>
          <dgm:bulletEnabled val="1"/>
        </dgm:presLayoutVars>
      </dgm:prSet>
      <dgm:spPr/>
      <dgm:t>
        <a:bodyPr/>
        <a:lstStyle/>
        <a:p>
          <a:endParaRPr lang="en-US"/>
        </a:p>
      </dgm:t>
    </dgm:pt>
    <dgm:pt modelId="{F726EF80-6033-4982-99A0-AF69FAA1829E}" type="pres">
      <dgm:prSet presAssocID="{F18B45D6-7BE2-464A-A8C2-BDBBCB17020C}" presName="Name9" presStyleLbl="parChTrans1D2" presStyleIdx="1" presStyleCnt="4"/>
      <dgm:spPr/>
      <dgm:t>
        <a:bodyPr/>
        <a:lstStyle/>
        <a:p>
          <a:endParaRPr lang="en-US"/>
        </a:p>
      </dgm:t>
    </dgm:pt>
    <dgm:pt modelId="{4F3AE380-4251-40EA-8ACB-674A5D811B24}" type="pres">
      <dgm:prSet presAssocID="{F18B45D6-7BE2-464A-A8C2-BDBBCB17020C}" presName="connTx" presStyleLbl="parChTrans1D2" presStyleIdx="1" presStyleCnt="4"/>
      <dgm:spPr/>
      <dgm:t>
        <a:bodyPr/>
        <a:lstStyle/>
        <a:p>
          <a:endParaRPr lang="en-US"/>
        </a:p>
      </dgm:t>
    </dgm:pt>
    <dgm:pt modelId="{B8413866-3128-4CBB-8258-DA86EBFE7FBB}" type="pres">
      <dgm:prSet presAssocID="{DFC0597C-932B-41B5-AD46-968CCEDBC01D}" presName="node" presStyleLbl="node1" presStyleIdx="1" presStyleCnt="4">
        <dgm:presLayoutVars>
          <dgm:bulletEnabled val="1"/>
        </dgm:presLayoutVars>
      </dgm:prSet>
      <dgm:spPr/>
      <dgm:t>
        <a:bodyPr/>
        <a:lstStyle/>
        <a:p>
          <a:endParaRPr lang="en-US"/>
        </a:p>
      </dgm:t>
    </dgm:pt>
    <dgm:pt modelId="{4836163A-5B62-4C67-9B21-158F2D8BAF60}" type="pres">
      <dgm:prSet presAssocID="{45DBE6D1-7859-451C-BDD4-432762AAE940}" presName="Name9" presStyleLbl="parChTrans1D2" presStyleIdx="2" presStyleCnt="4"/>
      <dgm:spPr/>
      <dgm:t>
        <a:bodyPr/>
        <a:lstStyle/>
        <a:p>
          <a:endParaRPr lang="en-US"/>
        </a:p>
      </dgm:t>
    </dgm:pt>
    <dgm:pt modelId="{AA34FC19-3626-47F5-BE36-981C1CDFCE9C}" type="pres">
      <dgm:prSet presAssocID="{45DBE6D1-7859-451C-BDD4-432762AAE940}" presName="connTx" presStyleLbl="parChTrans1D2" presStyleIdx="2" presStyleCnt="4"/>
      <dgm:spPr/>
      <dgm:t>
        <a:bodyPr/>
        <a:lstStyle/>
        <a:p>
          <a:endParaRPr lang="en-US"/>
        </a:p>
      </dgm:t>
    </dgm:pt>
    <dgm:pt modelId="{66F91275-2FBA-4B3E-8B39-F82BE30CB695}" type="pres">
      <dgm:prSet presAssocID="{170FCC42-DDBF-4785-97D9-751B41A700C2}" presName="node" presStyleLbl="node1" presStyleIdx="2" presStyleCnt="4">
        <dgm:presLayoutVars>
          <dgm:bulletEnabled val="1"/>
        </dgm:presLayoutVars>
      </dgm:prSet>
      <dgm:spPr/>
      <dgm:t>
        <a:bodyPr/>
        <a:lstStyle/>
        <a:p>
          <a:endParaRPr lang="en-US"/>
        </a:p>
      </dgm:t>
    </dgm:pt>
    <dgm:pt modelId="{F1329F38-7EDE-4121-97E4-C5579FAA1A7E}" type="pres">
      <dgm:prSet presAssocID="{5E04A39C-9464-4690-B8B7-80815A422D15}" presName="Name9" presStyleLbl="parChTrans1D2" presStyleIdx="3" presStyleCnt="4"/>
      <dgm:spPr/>
      <dgm:t>
        <a:bodyPr/>
        <a:lstStyle/>
        <a:p>
          <a:endParaRPr lang="en-US"/>
        </a:p>
      </dgm:t>
    </dgm:pt>
    <dgm:pt modelId="{39E2E58C-461D-4557-B115-1EC3F75F312B}" type="pres">
      <dgm:prSet presAssocID="{5E04A39C-9464-4690-B8B7-80815A422D15}" presName="connTx" presStyleLbl="parChTrans1D2" presStyleIdx="3" presStyleCnt="4"/>
      <dgm:spPr/>
      <dgm:t>
        <a:bodyPr/>
        <a:lstStyle/>
        <a:p>
          <a:endParaRPr lang="en-US"/>
        </a:p>
      </dgm:t>
    </dgm:pt>
    <dgm:pt modelId="{4D645C99-FAED-4666-B827-B176E3400976}" type="pres">
      <dgm:prSet presAssocID="{8DEF1585-0269-489A-8FC8-24BD6C83F937}" presName="node" presStyleLbl="node1" presStyleIdx="3" presStyleCnt="4">
        <dgm:presLayoutVars>
          <dgm:bulletEnabled val="1"/>
        </dgm:presLayoutVars>
      </dgm:prSet>
      <dgm:spPr/>
      <dgm:t>
        <a:bodyPr/>
        <a:lstStyle/>
        <a:p>
          <a:endParaRPr lang="en-US"/>
        </a:p>
      </dgm:t>
    </dgm:pt>
  </dgm:ptLst>
  <dgm:cxnLst>
    <dgm:cxn modelId="{1EEAD50A-E4AB-4DF9-B16A-EF88AF7BFE13}" type="presOf" srcId="{8DEF1585-0269-489A-8FC8-24BD6C83F937}" destId="{4D645C99-FAED-4666-B827-B176E3400976}" srcOrd="0" destOrd="0" presId="urn:microsoft.com/office/officeart/2005/8/layout/radial1"/>
    <dgm:cxn modelId="{FACF1BD2-EC6E-4D12-810B-4344A0EEA650}" type="presOf" srcId="{45DBE6D1-7859-451C-BDD4-432762AAE940}" destId="{AA34FC19-3626-47F5-BE36-981C1CDFCE9C}" srcOrd="1" destOrd="0" presId="urn:microsoft.com/office/officeart/2005/8/layout/radial1"/>
    <dgm:cxn modelId="{E75A29CF-D4B6-4C57-89FA-D66E3975848F}" type="presOf" srcId="{68098DD0-A75B-400E-8EE4-DE89D6302C8A}" destId="{B39BD92A-E92A-4910-BABE-5C36EC0DF7AD}" srcOrd="0" destOrd="0" presId="urn:microsoft.com/office/officeart/2005/8/layout/radial1"/>
    <dgm:cxn modelId="{5F0F7171-8961-4C0B-BB76-2149AEDE77A8}" srcId="{C9DEC1D6-DCE8-4A6C-BA49-E492EA501A4E}" destId="{8DEF1585-0269-489A-8FC8-24BD6C83F937}" srcOrd="3" destOrd="0" parTransId="{5E04A39C-9464-4690-B8B7-80815A422D15}" sibTransId="{65C28B2A-E909-4CCB-857C-335A97DB7B92}"/>
    <dgm:cxn modelId="{92BC0110-A944-4B88-ADEB-AA010ABDF807}" type="presOf" srcId="{DFC0597C-932B-41B5-AD46-968CCEDBC01D}" destId="{B8413866-3128-4CBB-8258-DA86EBFE7FBB}" srcOrd="0" destOrd="0" presId="urn:microsoft.com/office/officeart/2005/8/layout/radial1"/>
    <dgm:cxn modelId="{2D63B19E-CB1C-43D4-A3CD-3F1B66CEDA55}" type="presOf" srcId="{170FCC42-DDBF-4785-97D9-751B41A700C2}" destId="{66F91275-2FBA-4B3E-8B39-F82BE30CB695}" srcOrd="0" destOrd="0" presId="urn:microsoft.com/office/officeart/2005/8/layout/radial1"/>
    <dgm:cxn modelId="{A6EF41E8-FE25-485F-90F3-5C02850EF08F}" type="presOf" srcId="{F18B45D6-7BE2-464A-A8C2-BDBBCB17020C}" destId="{4F3AE380-4251-40EA-8ACB-674A5D811B24}" srcOrd="1" destOrd="0" presId="urn:microsoft.com/office/officeart/2005/8/layout/radial1"/>
    <dgm:cxn modelId="{ECFF2DEC-DBAA-4A7F-8130-99C84D60B2A9}" type="presOf" srcId="{C9DEC1D6-DCE8-4A6C-BA49-E492EA501A4E}" destId="{C09D9075-1C2D-4453-BC93-E9A2F5970CC8}" srcOrd="0" destOrd="0" presId="urn:microsoft.com/office/officeart/2005/8/layout/radial1"/>
    <dgm:cxn modelId="{6EB6DBF1-4AC9-4C62-89BB-F0DC847B20CA}" type="presOf" srcId="{EE243076-4428-493C-A9F6-2DE43E3B9485}" destId="{00F03FDE-87C8-4873-8C59-4D0628F966ED}" srcOrd="0" destOrd="0" presId="urn:microsoft.com/office/officeart/2005/8/layout/radial1"/>
    <dgm:cxn modelId="{E436470A-BF52-4504-94C8-A251E5892139}" srcId="{C9DEC1D6-DCE8-4A6C-BA49-E492EA501A4E}" destId="{68098DD0-A75B-400E-8EE4-DE89D6302C8A}" srcOrd="0" destOrd="0" parTransId="{EE243076-4428-493C-A9F6-2DE43E3B9485}" sibTransId="{1C10ADE1-D59C-4571-8507-25DC096F8A40}"/>
    <dgm:cxn modelId="{7FDAF24A-1DCF-44D2-A3E6-BFA5B9E15E42}" srcId="{C9DEC1D6-DCE8-4A6C-BA49-E492EA501A4E}" destId="{DFC0597C-932B-41B5-AD46-968CCEDBC01D}" srcOrd="1" destOrd="0" parTransId="{F18B45D6-7BE2-464A-A8C2-BDBBCB17020C}" sibTransId="{7B833411-B776-4B57-AE2A-45B182B154BF}"/>
    <dgm:cxn modelId="{498045CA-28AA-4950-B5E5-F36D95DC00C6}" type="presOf" srcId="{45DBE6D1-7859-451C-BDD4-432762AAE940}" destId="{4836163A-5B62-4C67-9B21-158F2D8BAF60}" srcOrd="0" destOrd="0" presId="urn:microsoft.com/office/officeart/2005/8/layout/radial1"/>
    <dgm:cxn modelId="{43AC626D-C9EE-48DE-AFEB-91ABCC79BFAD}" type="presOf" srcId="{E084997D-1906-47F2-9BF6-C2A37053EAB4}" destId="{5879795E-8501-4875-A2F5-32E603A7C7F9}" srcOrd="0" destOrd="0" presId="urn:microsoft.com/office/officeart/2005/8/layout/radial1"/>
    <dgm:cxn modelId="{48519A80-84A8-4A8A-8239-A0C45E666C5F}" type="presOf" srcId="{EE243076-4428-493C-A9F6-2DE43E3B9485}" destId="{9017E296-820E-426B-9A2A-813ECC169D3A}" srcOrd="1" destOrd="0" presId="urn:microsoft.com/office/officeart/2005/8/layout/radial1"/>
    <dgm:cxn modelId="{58EF154D-8A1B-4795-868B-E2E44CF95671}" type="presOf" srcId="{5E04A39C-9464-4690-B8B7-80815A422D15}" destId="{F1329F38-7EDE-4121-97E4-C5579FAA1A7E}" srcOrd="0" destOrd="0" presId="urn:microsoft.com/office/officeart/2005/8/layout/radial1"/>
    <dgm:cxn modelId="{8B2559AC-7B29-474F-BDCA-5E8310DA6CD8}" srcId="{C9DEC1D6-DCE8-4A6C-BA49-E492EA501A4E}" destId="{170FCC42-DDBF-4785-97D9-751B41A700C2}" srcOrd="2" destOrd="0" parTransId="{45DBE6D1-7859-451C-BDD4-432762AAE940}" sibTransId="{1863D358-35CB-4236-9E26-74986250455B}"/>
    <dgm:cxn modelId="{87EAEA96-52E4-480D-A35D-3400D08A242C}" type="presOf" srcId="{F18B45D6-7BE2-464A-A8C2-BDBBCB17020C}" destId="{F726EF80-6033-4982-99A0-AF69FAA1829E}" srcOrd="0" destOrd="0" presId="urn:microsoft.com/office/officeart/2005/8/layout/radial1"/>
    <dgm:cxn modelId="{3AEEC650-743E-43A3-8027-AD2B307881EA}" srcId="{E084997D-1906-47F2-9BF6-C2A37053EAB4}" destId="{C9DEC1D6-DCE8-4A6C-BA49-E492EA501A4E}" srcOrd="0" destOrd="0" parTransId="{09F7A909-9614-4A90-BB92-C60A4BF6BA18}" sibTransId="{1A129006-42CA-4876-8C07-55C2D8067AA0}"/>
    <dgm:cxn modelId="{CA6489FE-6AC7-4444-ABA0-D70E554D692B}" type="presOf" srcId="{5E04A39C-9464-4690-B8B7-80815A422D15}" destId="{39E2E58C-461D-4557-B115-1EC3F75F312B}" srcOrd="1" destOrd="0" presId="urn:microsoft.com/office/officeart/2005/8/layout/radial1"/>
    <dgm:cxn modelId="{2166DE04-77BD-4D3E-8660-301D7536C91F}" type="presParOf" srcId="{5879795E-8501-4875-A2F5-32E603A7C7F9}" destId="{C09D9075-1C2D-4453-BC93-E9A2F5970CC8}" srcOrd="0" destOrd="0" presId="urn:microsoft.com/office/officeart/2005/8/layout/radial1"/>
    <dgm:cxn modelId="{69FE7EB1-A510-441E-BA1C-BE1CFE5F66CE}" type="presParOf" srcId="{5879795E-8501-4875-A2F5-32E603A7C7F9}" destId="{00F03FDE-87C8-4873-8C59-4D0628F966ED}" srcOrd="1" destOrd="0" presId="urn:microsoft.com/office/officeart/2005/8/layout/radial1"/>
    <dgm:cxn modelId="{F62E7A1B-771A-4F9C-9D85-27C130DD637C}" type="presParOf" srcId="{00F03FDE-87C8-4873-8C59-4D0628F966ED}" destId="{9017E296-820E-426B-9A2A-813ECC169D3A}" srcOrd="0" destOrd="0" presId="urn:microsoft.com/office/officeart/2005/8/layout/radial1"/>
    <dgm:cxn modelId="{67FCD79B-8239-434C-BB5F-A8D9AC019008}" type="presParOf" srcId="{5879795E-8501-4875-A2F5-32E603A7C7F9}" destId="{B39BD92A-E92A-4910-BABE-5C36EC0DF7AD}" srcOrd="2" destOrd="0" presId="urn:microsoft.com/office/officeart/2005/8/layout/radial1"/>
    <dgm:cxn modelId="{D57B85E5-71F7-4310-B540-3FC462797008}" type="presParOf" srcId="{5879795E-8501-4875-A2F5-32E603A7C7F9}" destId="{F726EF80-6033-4982-99A0-AF69FAA1829E}" srcOrd="3" destOrd="0" presId="urn:microsoft.com/office/officeart/2005/8/layout/radial1"/>
    <dgm:cxn modelId="{C2ADA2BC-0511-437D-A098-BCF3D112E054}" type="presParOf" srcId="{F726EF80-6033-4982-99A0-AF69FAA1829E}" destId="{4F3AE380-4251-40EA-8ACB-674A5D811B24}" srcOrd="0" destOrd="0" presId="urn:microsoft.com/office/officeart/2005/8/layout/radial1"/>
    <dgm:cxn modelId="{9FFA37D6-1D4D-4512-AE4B-F98D13D428F2}" type="presParOf" srcId="{5879795E-8501-4875-A2F5-32E603A7C7F9}" destId="{B8413866-3128-4CBB-8258-DA86EBFE7FBB}" srcOrd="4" destOrd="0" presId="urn:microsoft.com/office/officeart/2005/8/layout/radial1"/>
    <dgm:cxn modelId="{F7EE2026-D090-4B1A-871F-B8A920F4B2E9}" type="presParOf" srcId="{5879795E-8501-4875-A2F5-32E603A7C7F9}" destId="{4836163A-5B62-4C67-9B21-158F2D8BAF60}" srcOrd="5" destOrd="0" presId="urn:microsoft.com/office/officeart/2005/8/layout/radial1"/>
    <dgm:cxn modelId="{D474E5FD-5E1C-4E99-9FF8-D9AA3E1EE944}" type="presParOf" srcId="{4836163A-5B62-4C67-9B21-158F2D8BAF60}" destId="{AA34FC19-3626-47F5-BE36-981C1CDFCE9C}" srcOrd="0" destOrd="0" presId="urn:microsoft.com/office/officeart/2005/8/layout/radial1"/>
    <dgm:cxn modelId="{F128A567-303E-44A9-967B-0094063760FF}" type="presParOf" srcId="{5879795E-8501-4875-A2F5-32E603A7C7F9}" destId="{66F91275-2FBA-4B3E-8B39-F82BE30CB695}" srcOrd="6" destOrd="0" presId="urn:microsoft.com/office/officeart/2005/8/layout/radial1"/>
    <dgm:cxn modelId="{545B34B6-EF6A-423F-A0C8-981D04EBF18D}" type="presParOf" srcId="{5879795E-8501-4875-A2F5-32E603A7C7F9}" destId="{F1329F38-7EDE-4121-97E4-C5579FAA1A7E}" srcOrd="7" destOrd="0" presId="urn:microsoft.com/office/officeart/2005/8/layout/radial1"/>
    <dgm:cxn modelId="{B079BB6B-8846-4E92-B33D-8A022800EE30}" type="presParOf" srcId="{F1329F38-7EDE-4121-97E4-C5579FAA1A7E}" destId="{39E2E58C-461D-4557-B115-1EC3F75F312B}" srcOrd="0" destOrd="0" presId="urn:microsoft.com/office/officeart/2005/8/layout/radial1"/>
    <dgm:cxn modelId="{910AC4B9-30E6-4714-9310-DE5493457AD0}" type="presParOf" srcId="{5879795E-8501-4875-A2F5-32E603A7C7F9}" destId="{4D645C99-FAED-4666-B827-B176E3400976}"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32D11-0BE5-4DF8-9A21-50A88B4C6C98}">
      <dsp:nvSpPr>
        <dsp:cNvPr id="0" name=""/>
        <dsp:cNvSpPr/>
      </dsp:nvSpPr>
      <dsp:spPr>
        <a:xfrm>
          <a:off x="2046366" y="641964"/>
          <a:ext cx="3277944" cy="3277944"/>
        </a:xfrm>
        <a:prstGeom prst="blockArc">
          <a:avLst>
            <a:gd name="adj1" fmla="val 11119936"/>
            <a:gd name="adj2" fmla="val 16214289"/>
            <a:gd name="adj3" fmla="val 4643"/>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8ACEC02-5BF5-44C0-B707-3096425766A1}">
      <dsp:nvSpPr>
        <dsp:cNvPr id="0" name=""/>
        <dsp:cNvSpPr/>
      </dsp:nvSpPr>
      <dsp:spPr>
        <a:xfrm>
          <a:off x="2053294" y="493188"/>
          <a:ext cx="3277944" cy="3277944"/>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83AADD4-773D-4D8E-965B-2B493570446C}">
      <dsp:nvSpPr>
        <dsp:cNvPr id="0" name=""/>
        <dsp:cNvSpPr/>
      </dsp:nvSpPr>
      <dsp:spPr>
        <a:xfrm>
          <a:off x="2053294" y="493188"/>
          <a:ext cx="3277944" cy="3277944"/>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DF34E3D-9038-4AF0-B257-2DBE265762EE}">
      <dsp:nvSpPr>
        <dsp:cNvPr id="0" name=""/>
        <dsp:cNvSpPr/>
      </dsp:nvSpPr>
      <dsp:spPr>
        <a:xfrm>
          <a:off x="2060221" y="641961"/>
          <a:ext cx="3277944" cy="3277944"/>
        </a:xfrm>
        <a:prstGeom prst="blockArc">
          <a:avLst>
            <a:gd name="adj1" fmla="val 16184536"/>
            <a:gd name="adj2" fmla="val 21280069"/>
            <a:gd name="adj3" fmla="val 4643"/>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D70A004-EE1B-4AC9-8555-71E54E28A621}">
      <dsp:nvSpPr>
        <dsp:cNvPr id="0" name=""/>
        <dsp:cNvSpPr/>
      </dsp:nvSpPr>
      <dsp:spPr>
        <a:xfrm>
          <a:off x="2937304" y="1377198"/>
          <a:ext cx="1509922" cy="150992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latin typeface="Calibri" panose="020F0502020204030204" pitchFamily="34" charset="0"/>
            </a:rPr>
            <a:t>FFA-Ongoing</a:t>
          </a:r>
          <a:r>
            <a:rPr lang="en-US" sz="2200" kern="1200" dirty="0" smtClean="0"/>
            <a:t> </a:t>
          </a:r>
          <a:endParaRPr lang="en-US" sz="2200" kern="1200" dirty="0"/>
        </a:p>
      </dsp:txBody>
      <dsp:txXfrm>
        <a:off x="3158427" y="1598321"/>
        <a:ext cx="1067676" cy="1067676"/>
      </dsp:txXfrm>
    </dsp:sp>
    <dsp:sp modelId="{68F1DA4C-A4C2-4A6A-B2D4-11325ED8CBC7}">
      <dsp:nvSpPr>
        <dsp:cNvPr id="0" name=""/>
        <dsp:cNvSpPr/>
      </dsp:nvSpPr>
      <dsp:spPr>
        <a:xfrm>
          <a:off x="3163519" y="-265061"/>
          <a:ext cx="1056945" cy="189017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latin typeface="Calibri" panose="020F0502020204030204" pitchFamily="34" charset="0"/>
            </a:rPr>
            <a:t>Engage	</a:t>
          </a:r>
          <a:endParaRPr lang="en-US" sz="1300" b="1" kern="1200" dirty="0">
            <a:solidFill>
              <a:schemeClr val="tx1"/>
            </a:solidFill>
            <a:latin typeface="Calibri" panose="020F0502020204030204" pitchFamily="34" charset="0"/>
          </a:endParaRPr>
        </a:p>
      </dsp:txBody>
      <dsp:txXfrm>
        <a:off x="3318305" y="11749"/>
        <a:ext cx="747373" cy="1336558"/>
      </dsp:txXfrm>
    </dsp:sp>
    <dsp:sp modelId="{776D263B-685D-485B-AD00-846B0CD7321B}">
      <dsp:nvSpPr>
        <dsp:cNvPr id="0" name=""/>
        <dsp:cNvSpPr/>
      </dsp:nvSpPr>
      <dsp:spPr>
        <a:xfrm>
          <a:off x="4349647" y="1603687"/>
          <a:ext cx="1887081" cy="105694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latin typeface="Calibri" panose="020F0502020204030204" pitchFamily="34" charset="0"/>
            </a:rPr>
            <a:t>Raise Awareness</a:t>
          </a:r>
          <a:endParaRPr lang="en-US" sz="1300" b="1" kern="1200" dirty="0">
            <a:solidFill>
              <a:schemeClr val="tx1"/>
            </a:solidFill>
            <a:latin typeface="Calibri" panose="020F0502020204030204" pitchFamily="34" charset="0"/>
          </a:endParaRPr>
        </a:p>
      </dsp:txBody>
      <dsp:txXfrm>
        <a:off x="4626004" y="1758473"/>
        <a:ext cx="1334367" cy="747373"/>
      </dsp:txXfrm>
    </dsp:sp>
    <dsp:sp modelId="{6090B8F8-9FFF-4578-94E2-5F7BB32182F4}">
      <dsp:nvSpPr>
        <dsp:cNvPr id="0" name=""/>
        <dsp:cNvSpPr/>
      </dsp:nvSpPr>
      <dsp:spPr>
        <a:xfrm>
          <a:off x="3163793" y="2789874"/>
          <a:ext cx="1056945" cy="188641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latin typeface="Calibri" panose="020F0502020204030204" pitchFamily="34" charset="0"/>
            </a:rPr>
            <a:t>Focus Treatment</a:t>
          </a:r>
          <a:endParaRPr lang="en-US" sz="1300" b="1" kern="1200" dirty="0">
            <a:solidFill>
              <a:schemeClr val="tx1"/>
            </a:solidFill>
            <a:latin typeface="Calibri" panose="020F0502020204030204" pitchFamily="34" charset="0"/>
          </a:endParaRPr>
        </a:p>
      </dsp:txBody>
      <dsp:txXfrm>
        <a:off x="3318579" y="3066133"/>
        <a:ext cx="747373" cy="1333897"/>
      </dsp:txXfrm>
    </dsp:sp>
    <dsp:sp modelId="{405653E2-2C2F-492A-9D86-55CA0FD05CDC}">
      <dsp:nvSpPr>
        <dsp:cNvPr id="0" name=""/>
        <dsp:cNvSpPr/>
      </dsp:nvSpPr>
      <dsp:spPr>
        <a:xfrm>
          <a:off x="1178909" y="1603687"/>
          <a:ext cx="1824869" cy="105694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latin typeface="Calibri" panose="020F0502020204030204" pitchFamily="34" charset="0"/>
            </a:rPr>
            <a:t>Caregiver Protective Capacities</a:t>
          </a:r>
        </a:p>
        <a:p>
          <a:pPr lvl="0" algn="ctr" defTabSz="577850">
            <a:lnSpc>
              <a:spcPct val="90000"/>
            </a:lnSpc>
            <a:spcBef>
              <a:spcPct val="0"/>
            </a:spcBef>
            <a:spcAft>
              <a:spcPct val="35000"/>
            </a:spcAft>
          </a:pPr>
          <a:r>
            <a:rPr lang="en-US" sz="1300" b="1" kern="1200" dirty="0" smtClean="0">
              <a:solidFill>
                <a:schemeClr val="tx1"/>
              </a:solidFill>
              <a:latin typeface="Calibri" panose="020F0502020204030204" pitchFamily="34" charset="0"/>
            </a:rPr>
            <a:t>and Child Needs</a:t>
          </a:r>
          <a:endParaRPr lang="en-US" sz="1300" b="1" kern="1200" dirty="0">
            <a:solidFill>
              <a:schemeClr val="tx1"/>
            </a:solidFill>
            <a:latin typeface="Calibri" panose="020F0502020204030204" pitchFamily="34" charset="0"/>
          </a:endParaRPr>
        </a:p>
      </dsp:txBody>
      <dsp:txXfrm>
        <a:off x="1446155" y="1758473"/>
        <a:ext cx="1290377" cy="747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777A1-A113-45D3-AD5D-BD87D96BD541}">
      <dsp:nvSpPr>
        <dsp:cNvPr id="0" name=""/>
        <dsp:cNvSpPr/>
      </dsp:nvSpPr>
      <dsp:spPr>
        <a:xfrm>
          <a:off x="4780298" y="4436561"/>
          <a:ext cx="276977" cy="263888"/>
        </a:xfrm>
        <a:custGeom>
          <a:avLst/>
          <a:gdLst/>
          <a:ahLst/>
          <a:cxnLst/>
          <a:rect l="0" t="0" r="0" b="0"/>
          <a:pathLst>
            <a:path>
              <a:moveTo>
                <a:pt x="0" y="0"/>
              </a:moveTo>
              <a:lnTo>
                <a:pt x="138488" y="0"/>
              </a:lnTo>
              <a:lnTo>
                <a:pt x="138488" y="263888"/>
              </a:lnTo>
              <a:lnTo>
                <a:pt x="276977" y="26388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09223" y="4558941"/>
        <a:ext cx="19128" cy="19128"/>
      </dsp:txXfrm>
    </dsp:sp>
    <dsp:sp modelId="{D7391629-50B4-438C-BDDF-61F37912C98F}">
      <dsp:nvSpPr>
        <dsp:cNvPr id="0" name=""/>
        <dsp:cNvSpPr/>
      </dsp:nvSpPr>
      <dsp:spPr>
        <a:xfrm>
          <a:off x="4780298" y="4172672"/>
          <a:ext cx="276977" cy="263888"/>
        </a:xfrm>
        <a:custGeom>
          <a:avLst/>
          <a:gdLst/>
          <a:ahLst/>
          <a:cxnLst/>
          <a:rect l="0" t="0" r="0" b="0"/>
          <a:pathLst>
            <a:path>
              <a:moveTo>
                <a:pt x="0" y="263888"/>
              </a:moveTo>
              <a:lnTo>
                <a:pt x="138488" y="263888"/>
              </a:lnTo>
              <a:lnTo>
                <a:pt x="138488" y="0"/>
              </a:lnTo>
              <a:lnTo>
                <a:pt x="276977"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09223" y="4295052"/>
        <a:ext cx="19128" cy="19128"/>
      </dsp:txXfrm>
    </dsp:sp>
    <dsp:sp modelId="{827538E0-8D5E-4760-A5E8-EBEF757A78AB}">
      <dsp:nvSpPr>
        <dsp:cNvPr id="0" name=""/>
        <dsp:cNvSpPr/>
      </dsp:nvSpPr>
      <dsp:spPr>
        <a:xfrm>
          <a:off x="3143377" y="4390841"/>
          <a:ext cx="252035" cy="91440"/>
        </a:xfrm>
        <a:custGeom>
          <a:avLst/>
          <a:gdLst/>
          <a:ahLst/>
          <a:cxnLst/>
          <a:rect l="0" t="0" r="0" b="0"/>
          <a:pathLst>
            <a:path>
              <a:moveTo>
                <a:pt x="0" y="45720"/>
              </a:moveTo>
              <a:lnTo>
                <a:pt x="252035"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63094" y="4430260"/>
        <a:ext cx="12601" cy="12601"/>
      </dsp:txXfrm>
    </dsp:sp>
    <dsp:sp modelId="{3C3BF241-E87C-4CBD-B31F-E3362F4831FE}">
      <dsp:nvSpPr>
        <dsp:cNvPr id="0" name=""/>
        <dsp:cNvSpPr/>
      </dsp:nvSpPr>
      <dsp:spPr>
        <a:xfrm>
          <a:off x="1456572" y="2457398"/>
          <a:ext cx="301919" cy="1979162"/>
        </a:xfrm>
        <a:custGeom>
          <a:avLst/>
          <a:gdLst/>
          <a:ahLst/>
          <a:cxnLst/>
          <a:rect l="0" t="0" r="0" b="0"/>
          <a:pathLst>
            <a:path>
              <a:moveTo>
                <a:pt x="0" y="0"/>
              </a:moveTo>
              <a:lnTo>
                <a:pt x="150959" y="0"/>
              </a:lnTo>
              <a:lnTo>
                <a:pt x="150959" y="1979162"/>
              </a:lnTo>
              <a:lnTo>
                <a:pt x="301919" y="19791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1557480" y="3396928"/>
        <a:ext cx="100102" cy="100102"/>
      </dsp:txXfrm>
    </dsp:sp>
    <dsp:sp modelId="{1F83E986-F623-49AA-A445-F3830290B4A8}">
      <dsp:nvSpPr>
        <dsp:cNvPr id="0" name=""/>
        <dsp:cNvSpPr/>
      </dsp:nvSpPr>
      <dsp:spPr>
        <a:xfrm>
          <a:off x="4780298" y="2589342"/>
          <a:ext cx="276977" cy="1055553"/>
        </a:xfrm>
        <a:custGeom>
          <a:avLst/>
          <a:gdLst/>
          <a:ahLst/>
          <a:cxnLst/>
          <a:rect l="0" t="0" r="0" b="0"/>
          <a:pathLst>
            <a:path>
              <a:moveTo>
                <a:pt x="0" y="0"/>
              </a:moveTo>
              <a:lnTo>
                <a:pt x="138488" y="0"/>
              </a:lnTo>
              <a:lnTo>
                <a:pt x="138488" y="1055553"/>
              </a:lnTo>
              <a:lnTo>
                <a:pt x="276977" y="105555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91505" y="3089837"/>
        <a:ext cx="54564" cy="54564"/>
      </dsp:txXfrm>
    </dsp:sp>
    <dsp:sp modelId="{3846A93E-F5D6-4FA8-903D-02AFA59E5BE8}">
      <dsp:nvSpPr>
        <dsp:cNvPr id="0" name=""/>
        <dsp:cNvSpPr/>
      </dsp:nvSpPr>
      <dsp:spPr>
        <a:xfrm>
          <a:off x="4780298" y="2589342"/>
          <a:ext cx="276977" cy="527776"/>
        </a:xfrm>
        <a:custGeom>
          <a:avLst/>
          <a:gdLst/>
          <a:ahLst/>
          <a:cxnLst/>
          <a:rect l="0" t="0" r="0" b="0"/>
          <a:pathLst>
            <a:path>
              <a:moveTo>
                <a:pt x="0" y="0"/>
              </a:moveTo>
              <a:lnTo>
                <a:pt x="138488" y="0"/>
              </a:lnTo>
              <a:lnTo>
                <a:pt x="138488" y="527776"/>
              </a:lnTo>
              <a:lnTo>
                <a:pt x="276977" y="52777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03886" y="2838330"/>
        <a:ext cx="29802" cy="29802"/>
      </dsp:txXfrm>
    </dsp:sp>
    <dsp:sp modelId="{38AB3DFF-73FA-402E-A612-24A211943256}">
      <dsp:nvSpPr>
        <dsp:cNvPr id="0" name=""/>
        <dsp:cNvSpPr/>
      </dsp:nvSpPr>
      <dsp:spPr>
        <a:xfrm>
          <a:off x="4780298" y="2543622"/>
          <a:ext cx="276977" cy="91440"/>
        </a:xfrm>
        <a:custGeom>
          <a:avLst/>
          <a:gdLst/>
          <a:ahLst/>
          <a:cxnLst/>
          <a:rect l="0" t="0" r="0" b="0"/>
          <a:pathLst>
            <a:path>
              <a:moveTo>
                <a:pt x="0" y="45720"/>
              </a:moveTo>
              <a:lnTo>
                <a:pt x="276977"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11863" y="2582418"/>
        <a:ext cx="13848" cy="13848"/>
      </dsp:txXfrm>
    </dsp:sp>
    <dsp:sp modelId="{F24F1197-343C-4B86-AE90-F990EB912D10}">
      <dsp:nvSpPr>
        <dsp:cNvPr id="0" name=""/>
        <dsp:cNvSpPr/>
      </dsp:nvSpPr>
      <dsp:spPr>
        <a:xfrm>
          <a:off x="4780298" y="2061565"/>
          <a:ext cx="276977" cy="527776"/>
        </a:xfrm>
        <a:custGeom>
          <a:avLst/>
          <a:gdLst/>
          <a:ahLst/>
          <a:cxnLst/>
          <a:rect l="0" t="0" r="0" b="0"/>
          <a:pathLst>
            <a:path>
              <a:moveTo>
                <a:pt x="0" y="527776"/>
              </a:moveTo>
              <a:lnTo>
                <a:pt x="138488" y="527776"/>
              </a:lnTo>
              <a:lnTo>
                <a:pt x="138488" y="0"/>
              </a:lnTo>
              <a:lnTo>
                <a:pt x="276977"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03886" y="2310553"/>
        <a:ext cx="29802" cy="29802"/>
      </dsp:txXfrm>
    </dsp:sp>
    <dsp:sp modelId="{28DE9E93-ABCA-4E36-9788-0853199A0FA6}">
      <dsp:nvSpPr>
        <dsp:cNvPr id="0" name=""/>
        <dsp:cNvSpPr/>
      </dsp:nvSpPr>
      <dsp:spPr>
        <a:xfrm>
          <a:off x="4780298" y="1533789"/>
          <a:ext cx="276977" cy="1055553"/>
        </a:xfrm>
        <a:custGeom>
          <a:avLst/>
          <a:gdLst/>
          <a:ahLst/>
          <a:cxnLst/>
          <a:rect l="0" t="0" r="0" b="0"/>
          <a:pathLst>
            <a:path>
              <a:moveTo>
                <a:pt x="0" y="1055553"/>
              </a:moveTo>
              <a:lnTo>
                <a:pt x="138488" y="1055553"/>
              </a:lnTo>
              <a:lnTo>
                <a:pt x="138488" y="0"/>
              </a:lnTo>
              <a:lnTo>
                <a:pt x="276977"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91505" y="2034283"/>
        <a:ext cx="54564" cy="54564"/>
      </dsp:txXfrm>
    </dsp:sp>
    <dsp:sp modelId="{84F881E0-ABC0-4311-A913-00DC3E58ADFF}">
      <dsp:nvSpPr>
        <dsp:cNvPr id="0" name=""/>
        <dsp:cNvSpPr/>
      </dsp:nvSpPr>
      <dsp:spPr>
        <a:xfrm>
          <a:off x="3143377" y="2543622"/>
          <a:ext cx="252035" cy="91440"/>
        </a:xfrm>
        <a:custGeom>
          <a:avLst/>
          <a:gdLst/>
          <a:ahLst/>
          <a:cxnLst/>
          <a:rect l="0" t="0" r="0" b="0"/>
          <a:pathLst>
            <a:path>
              <a:moveTo>
                <a:pt x="0" y="45720"/>
              </a:moveTo>
              <a:lnTo>
                <a:pt x="252035"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63094" y="2583041"/>
        <a:ext cx="12601" cy="12601"/>
      </dsp:txXfrm>
    </dsp:sp>
    <dsp:sp modelId="{C998DECB-4E46-4EEE-8727-F422708E33EC}">
      <dsp:nvSpPr>
        <dsp:cNvPr id="0" name=""/>
        <dsp:cNvSpPr/>
      </dsp:nvSpPr>
      <dsp:spPr>
        <a:xfrm>
          <a:off x="1456572" y="2457398"/>
          <a:ext cx="301919" cy="131944"/>
        </a:xfrm>
        <a:custGeom>
          <a:avLst/>
          <a:gdLst/>
          <a:ahLst/>
          <a:cxnLst/>
          <a:rect l="0" t="0" r="0" b="0"/>
          <a:pathLst>
            <a:path>
              <a:moveTo>
                <a:pt x="0" y="0"/>
              </a:moveTo>
              <a:lnTo>
                <a:pt x="150959" y="0"/>
              </a:lnTo>
              <a:lnTo>
                <a:pt x="150959" y="131944"/>
              </a:lnTo>
              <a:lnTo>
                <a:pt x="301919" y="13194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99294" y="2515133"/>
        <a:ext cx="16474" cy="16474"/>
      </dsp:txXfrm>
    </dsp:sp>
    <dsp:sp modelId="{38725E30-4A8A-4B35-8EF1-FFB5EC2E71E8}">
      <dsp:nvSpPr>
        <dsp:cNvPr id="0" name=""/>
        <dsp:cNvSpPr/>
      </dsp:nvSpPr>
      <dsp:spPr>
        <a:xfrm>
          <a:off x="3143377" y="960292"/>
          <a:ext cx="252035" cy="91440"/>
        </a:xfrm>
        <a:custGeom>
          <a:avLst/>
          <a:gdLst/>
          <a:ahLst/>
          <a:cxnLst/>
          <a:rect l="0" t="0" r="0" b="0"/>
          <a:pathLst>
            <a:path>
              <a:moveTo>
                <a:pt x="0" y="45720"/>
              </a:moveTo>
              <a:lnTo>
                <a:pt x="252035"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63094" y="999711"/>
        <a:ext cx="12601" cy="12601"/>
      </dsp:txXfrm>
    </dsp:sp>
    <dsp:sp modelId="{DC8A66AD-D6C7-42BE-A465-059D266667C2}">
      <dsp:nvSpPr>
        <dsp:cNvPr id="0" name=""/>
        <dsp:cNvSpPr/>
      </dsp:nvSpPr>
      <dsp:spPr>
        <a:xfrm>
          <a:off x="1456572" y="1006012"/>
          <a:ext cx="301919" cy="1451385"/>
        </a:xfrm>
        <a:custGeom>
          <a:avLst/>
          <a:gdLst/>
          <a:ahLst/>
          <a:cxnLst/>
          <a:rect l="0" t="0" r="0" b="0"/>
          <a:pathLst>
            <a:path>
              <a:moveTo>
                <a:pt x="0" y="1451385"/>
              </a:moveTo>
              <a:lnTo>
                <a:pt x="150959" y="1451385"/>
              </a:lnTo>
              <a:lnTo>
                <a:pt x="150959" y="0"/>
              </a:lnTo>
              <a:lnTo>
                <a:pt x="30191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70470" y="1694644"/>
        <a:ext cx="74122" cy="74122"/>
      </dsp:txXfrm>
    </dsp:sp>
    <dsp:sp modelId="{AEE998E3-2F6F-40B9-9401-BECCA2CC1BAD}">
      <dsp:nvSpPr>
        <dsp:cNvPr id="0" name=""/>
        <dsp:cNvSpPr/>
      </dsp:nvSpPr>
      <dsp:spPr>
        <a:xfrm>
          <a:off x="3143377" y="432515"/>
          <a:ext cx="252035" cy="91440"/>
        </a:xfrm>
        <a:custGeom>
          <a:avLst/>
          <a:gdLst/>
          <a:ahLst/>
          <a:cxnLst/>
          <a:rect l="0" t="0" r="0" b="0"/>
          <a:pathLst>
            <a:path>
              <a:moveTo>
                <a:pt x="0" y="45720"/>
              </a:moveTo>
              <a:lnTo>
                <a:pt x="252035"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63094" y="471934"/>
        <a:ext cx="12601" cy="12601"/>
      </dsp:txXfrm>
    </dsp:sp>
    <dsp:sp modelId="{295FC0D5-7546-47B8-95EA-8D2E08FB75C4}">
      <dsp:nvSpPr>
        <dsp:cNvPr id="0" name=""/>
        <dsp:cNvSpPr/>
      </dsp:nvSpPr>
      <dsp:spPr>
        <a:xfrm>
          <a:off x="1456572" y="478235"/>
          <a:ext cx="301919" cy="1979162"/>
        </a:xfrm>
        <a:custGeom>
          <a:avLst/>
          <a:gdLst/>
          <a:ahLst/>
          <a:cxnLst/>
          <a:rect l="0" t="0" r="0" b="0"/>
          <a:pathLst>
            <a:path>
              <a:moveTo>
                <a:pt x="0" y="1979162"/>
              </a:moveTo>
              <a:lnTo>
                <a:pt x="150959" y="1979162"/>
              </a:lnTo>
              <a:lnTo>
                <a:pt x="150959" y="0"/>
              </a:lnTo>
              <a:lnTo>
                <a:pt x="30191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1557480" y="1417765"/>
        <a:ext cx="100102" cy="100102"/>
      </dsp:txXfrm>
    </dsp:sp>
    <dsp:sp modelId="{0D2C0FEC-9E7E-4C5D-97F0-210ED44FFFA3}">
      <dsp:nvSpPr>
        <dsp:cNvPr id="0" name=""/>
        <dsp:cNvSpPr/>
      </dsp:nvSpPr>
      <dsp:spPr>
        <a:xfrm rot="16200000">
          <a:off x="-1209289" y="2246287"/>
          <a:ext cx="4909501" cy="422221"/>
        </a:xfrm>
        <a:prstGeom prst="rect">
          <a:avLst/>
        </a:prstGeom>
        <a:solidFill>
          <a:schemeClr val="accent1">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Safety Management and Enhancing Caregivers Protective Capacities</a:t>
          </a:r>
          <a:endParaRPr lang="en-US" sz="1400" b="1" kern="1200" dirty="0"/>
        </a:p>
      </dsp:txBody>
      <dsp:txXfrm>
        <a:off x="-1209289" y="2246287"/>
        <a:ext cx="4909501" cy="422221"/>
      </dsp:txXfrm>
    </dsp:sp>
    <dsp:sp modelId="{BF5455A1-4FE9-4070-8047-8D0AD3B8686F}">
      <dsp:nvSpPr>
        <dsp:cNvPr id="0" name=""/>
        <dsp:cNvSpPr/>
      </dsp:nvSpPr>
      <dsp:spPr>
        <a:xfrm>
          <a:off x="1758491" y="267125"/>
          <a:ext cx="1384886" cy="422221"/>
        </a:xfrm>
        <a:prstGeom prst="rect">
          <a:avLst/>
        </a:prstGeom>
        <a:solidFill>
          <a:schemeClr val="accent3">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Preparation</a:t>
          </a:r>
          <a:endParaRPr lang="en-US" sz="1000" b="1" kern="1200" dirty="0"/>
        </a:p>
      </dsp:txBody>
      <dsp:txXfrm>
        <a:off x="1758491" y="267125"/>
        <a:ext cx="1384886" cy="422221"/>
      </dsp:txXfrm>
    </dsp:sp>
    <dsp:sp modelId="{F6DDA7C3-7952-4CE8-8068-F468E7B5A4E3}">
      <dsp:nvSpPr>
        <dsp:cNvPr id="0" name=""/>
        <dsp:cNvSpPr/>
      </dsp:nvSpPr>
      <dsp:spPr>
        <a:xfrm>
          <a:off x="3395412" y="267125"/>
          <a:ext cx="1384886" cy="422221"/>
        </a:xfrm>
        <a:prstGeom prst="rect">
          <a:avLst/>
        </a:prstGeom>
        <a:solidFill>
          <a:schemeClr val="accent4">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Developing Strategy for Engagement</a:t>
          </a:r>
          <a:endParaRPr lang="en-US" sz="1000" b="1" kern="1200" dirty="0"/>
        </a:p>
      </dsp:txBody>
      <dsp:txXfrm>
        <a:off x="3395412" y="267125"/>
        <a:ext cx="1384886" cy="422221"/>
      </dsp:txXfrm>
    </dsp:sp>
    <dsp:sp modelId="{7D04BFAE-A622-4B51-B981-D363865A9594}">
      <dsp:nvSpPr>
        <dsp:cNvPr id="0" name=""/>
        <dsp:cNvSpPr/>
      </dsp:nvSpPr>
      <dsp:spPr>
        <a:xfrm>
          <a:off x="1758491" y="794901"/>
          <a:ext cx="1384886" cy="422221"/>
        </a:xfrm>
        <a:prstGeom prst="rect">
          <a:avLst/>
        </a:prstGeom>
        <a:solidFill>
          <a:schemeClr val="accent3">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Introduction</a:t>
          </a:r>
          <a:endParaRPr lang="en-US" sz="1000" b="1" kern="1200" dirty="0"/>
        </a:p>
      </dsp:txBody>
      <dsp:txXfrm>
        <a:off x="1758491" y="794901"/>
        <a:ext cx="1384886" cy="422221"/>
      </dsp:txXfrm>
    </dsp:sp>
    <dsp:sp modelId="{892F2AFB-8135-47FC-9D6B-9CF62B60CDF6}">
      <dsp:nvSpPr>
        <dsp:cNvPr id="0" name=""/>
        <dsp:cNvSpPr/>
      </dsp:nvSpPr>
      <dsp:spPr>
        <a:xfrm>
          <a:off x="3395412" y="794901"/>
          <a:ext cx="1384886" cy="422221"/>
        </a:xfrm>
        <a:prstGeom prst="rect">
          <a:avLst/>
        </a:prstGeom>
        <a:solidFill>
          <a:schemeClr val="accent4">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Engagement</a:t>
          </a:r>
          <a:endParaRPr lang="en-US" sz="1000" b="1" kern="1200" dirty="0"/>
        </a:p>
      </dsp:txBody>
      <dsp:txXfrm>
        <a:off x="3395412" y="794901"/>
        <a:ext cx="1384886" cy="422221"/>
      </dsp:txXfrm>
    </dsp:sp>
    <dsp:sp modelId="{A5E7514B-C81D-425D-9B8F-32E23AA5B35C}">
      <dsp:nvSpPr>
        <dsp:cNvPr id="0" name=""/>
        <dsp:cNvSpPr/>
      </dsp:nvSpPr>
      <dsp:spPr>
        <a:xfrm>
          <a:off x="1758491" y="2378231"/>
          <a:ext cx="1384886" cy="422221"/>
        </a:xfrm>
        <a:prstGeom prst="rect">
          <a:avLst/>
        </a:prstGeom>
        <a:solidFill>
          <a:schemeClr val="accent3">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Exploration</a:t>
          </a:r>
          <a:endParaRPr lang="en-US" sz="1000" b="1" kern="1200" dirty="0"/>
        </a:p>
      </dsp:txBody>
      <dsp:txXfrm>
        <a:off x="1758491" y="2378231"/>
        <a:ext cx="1384886" cy="422221"/>
      </dsp:txXfrm>
    </dsp:sp>
    <dsp:sp modelId="{4FE94801-5893-4CB7-8A6A-75BDDF2BBF6E}">
      <dsp:nvSpPr>
        <dsp:cNvPr id="0" name=""/>
        <dsp:cNvSpPr/>
      </dsp:nvSpPr>
      <dsp:spPr>
        <a:xfrm>
          <a:off x="3395412" y="2378231"/>
          <a:ext cx="1384886" cy="422221"/>
        </a:xfrm>
        <a:prstGeom prst="rect">
          <a:avLst/>
        </a:prstGeom>
        <a:solidFill>
          <a:schemeClr val="accent4">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Determine What Must Change Through Information Collection</a:t>
          </a:r>
          <a:endParaRPr lang="en-US" sz="1000" b="1" kern="1200" dirty="0"/>
        </a:p>
      </dsp:txBody>
      <dsp:txXfrm>
        <a:off x="3395412" y="2378231"/>
        <a:ext cx="1384886" cy="422221"/>
      </dsp:txXfrm>
    </dsp:sp>
    <dsp:sp modelId="{0E2BAA1D-46DB-4515-8665-287DCE9EABDE}">
      <dsp:nvSpPr>
        <dsp:cNvPr id="0" name=""/>
        <dsp:cNvSpPr/>
      </dsp:nvSpPr>
      <dsp:spPr>
        <a:xfrm>
          <a:off x="5057276" y="1322678"/>
          <a:ext cx="1384886" cy="422221"/>
        </a:xfrm>
        <a:prstGeom prst="rect">
          <a:avLst/>
        </a:prstGeom>
        <a:solidFill>
          <a:schemeClr val="accent5">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Caregiver Protective Capacity Assessment</a:t>
          </a:r>
          <a:endParaRPr lang="en-US" sz="1000" b="1" kern="1200" dirty="0"/>
        </a:p>
      </dsp:txBody>
      <dsp:txXfrm>
        <a:off x="5057276" y="1322678"/>
        <a:ext cx="1384886" cy="422221"/>
      </dsp:txXfrm>
    </dsp:sp>
    <dsp:sp modelId="{827A637E-170F-4E36-B94D-1C40745ECECA}">
      <dsp:nvSpPr>
        <dsp:cNvPr id="0" name=""/>
        <dsp:cNvSpPr/>
      </dsp:nvSpPr>
      <dsp:spPr>
        <a:xfrm>
          <a:off x="5057276" y="1850455"/>
          <a:ext cx="1384886" cy="422221"/>
        </a:xfrm>
        <a:prstGeom prst="rect">
          <a:avLst/>
        </a:prstGeom>
        <a:solidFill>
          <a:schemeClr val="accent5">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Child Needs</a:t>
          </a:r>
          <a:endParaRPr lang="en-US" sz="1000" b="1" kern="1200" dirty="0"/>
        </a:p>
      </dsp:txBody>
      <dsp:txXfrm>
        <a:off x="5057276" y="1850455"/>
        <a:ext cx="1384886" cy="422221"/>
      </dsp:txXfrm>
    </dsp:sp>
    <dsp:sp modelId="{5487B1CE-75E1-497B-957A-250421120D81}">
      <dsp:nvSpPr>
        <dsp:cNvPr id="0" name=""/>
        <dsp:cNvSpPr/>
      </dsp:nvSpPr>
      <dsp:spPr>
        <a:xfrm>
          <a:off x="5057276" y="2378231"/>
          <a:ext cx="1384886" cy="422221"/>
        </a:xfrm>
        <a:prstGeom prst="rect">
          <a:avLst/>
        </a:prstGeom>
        <a:solidFill>
          <a:schemeClr val="accent5">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Danger Statement</a:t>
          </a:r>
          <a:endParaRPr lang="en-US" sz="1000" b="1" kern="1200" dirty="0"/>
        </a:p>
      </dsp:txBody>
      <dsp:txXfrm>
        <a:off x="5057276" y="2378231"/>
        <a:ext cx="1384886" cy="422221"/>
      </dsp:txXfrm>
    </dsp:sp>
    <dsp:sp modelId="{38577515-2070-40AD-BD6D-E675F1F87B41}">
      <dsp:nvSpPr>
        <dsp:cNvPr id="0" name=""/>
        <dsp:cNvSpPr/>
      </dsp:nvSpPr>
      <dsp:spPr>
        <a:xfrm>
          <a:off x="5057276" y="2906008"/>
          <a:ext cx="1384886" cy="422221"/>
        </a:xfrm>
        <a:prstGeom prst="rect">
          <a:avLst/>
        </a:prstGeom>
        <a:solidFill>
          <a:schemeClr val="accent5">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Family Goal</a:t>
          </a:r>
          <a:endParaRPr lang="en-US" sz="1000" b="1" kern="1200" dirty="0"/>
        </a:p>
      </dsp:txBody>
      <dsp:txXfrm>
        <a:off x="5057276" y="2906008"/>
        <a:ext cx="1384886" cy="422221"/>
      </dsp:txXfrm>
    </dsp:sp>
    <dsp:sp modelId="{ACDFD64D-B23C-48D2-BB81-B4BB762FA08A}">
      <dsp:nvSpPr>
        <dsp:cNvPr id="0" name=""/>
        <dsp:cNvSpPr/>
      </dsp:nvSpPr>
      <dsp:spPr>
        <a:xfrm>
          <a:off x="5057276" y="3433785"/>
          <a:ext cx="1384886" cy="422221"/>
        </a:xfrm>
        <a:prstGeom prst="rect">
          <a:avLst/>
        </a:prstGeom>
        <a:solidFill>
          <a:schemeClr val="accent5">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Motivation for Change</a:t>
          </a:r>
          <a:endParaRPr lang="en-US" sz="1000" b="1" kern="1200" dirty="0"/>
        </a:p>
      </dsp:txBody>
      <dsp:txXfrm>
        <a:off x="5057276" y="3433785"/>
        <a:ext cx="1384886" cy="422221"/>
      </dsp:txXfrm>
    </dsp:sp>
    <dsp:sp modelId="{1B8CE71C-CBFF-467E-BB90-B3129ABE84D3}">
      <dsp:nvSpPr>
        <dsp:cNvPr id="0" name=""/>
        <dsp:cNvSpPr/>
      </dsp:nvSpPr>
      <dsp:spPr>
        <a:xfrm>
          <a:off x="1758491" y="4225450"/>
          <a:ext cx="1384886" cy="422221"/>
        </a:xfrm>
        <a:prstGeom prst="rect">
          <a:avLst/>
        </a:prstGeom>
        <a:solidFill>
          <a:schemeClr val="accent3">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Case Planning </a:t>
          </a:r>
          <a:endParaRPr lang="en-US" sz="1000" b="1" kern="1200" dirty="0"/>
        </a:p>
      </dsp:txBody>
      <dsp:txXfrm>
        <a:off x="1758491" y="4225450"/>
        <a:ext cx="1384886" cy="422221"/>
      </dsp:txXfrm>
    </dsp:sp>
    <dsp:sp modelId="{AF0DB800-4386-4076-BF11-4FD9C4CD5B21}">
      <dsp:nvSpPr>
        <dsp:cNvPr id="0" name=""/>
        <dsp:cNvSpPr/>
      </dsp:nvSpPr>
      <dsp:spPr>
        <a:xfrm>
          <a:off x="3395412" y="4225450"/>
          <a:ext cx="1384886" cy="422221"/>
        </a:xfrm>
        <a:prstGeom prst="rect">
          <a:avLst/>
        </a:prstGeom>
        <a:solidFill>
          <a:schemeClr val="accent4">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Develop Strategies for Change Case Plan Outcomes</a:t>
          </a:r>
          <a:endParaRPr lang="en-US" sz="1000" b="1" kern="1200" dirty="0"/>
        </a:p>
      </dsp:txBody>
      <dsp:txXfrm>
        <a:off x="3395412" y="4225450"/>
        <a:ext cx="1384886" cy="422221"/>
      </dsp:txXfrm>
    </dsp:sp>
    <dsp:sp modelId="{66721FD2-D6D2-4127-BB1D-43C6D74CD4B2}">
      <dsp:nvSpPr>
        <dsp:cNvPr id="0" name=""/>
        <dsp:cNvSpPr/>
      </dsp:nvSpPr>
      <dsp:spPr>
        <a:xfrm>
          <a:off x="5057276" y="3961562"/>
          <a:ext cx="1384886" cy="422221"/>
        </a:xfrm>
        <a:prstGeom prst="rect">
          <a:avLst/>
        </a:prstGeom>
        <a:solidFill>
          <a:schemeClr val="accent5">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Complete FFA Ongoing</a:t>
          </a:r>
          <a:endParaRPr lang="en-US" sz="1000" b="1" kern="1200" dirty="0"/>
        </a:p>
      </dsp:txBody>
      <dsp:txXfrm>
        <a:off x="5057276" y="3961562"/>
        <a:ext cx="1384886" cy="422221"/>
      </dsp:txXfrm>
    </dsp:sp>
    <dsp:sp modelId="{A13F0653-F50E-471E-B144-BBEA27F8C206}">
      <dsp:nvSpPr>
        <dsp:cNvPr id="0" name=""/>
        <dsp:cNvSpPr/>
      </dsp:nvSpPr>
      <dsp:spPr>
        <a:xfrm>
          <a:off x="5057276" y="4489338"/>
          <a:ext cx="1384886" cy="422221"/>
        </a:xfrm>
        <a:prstGeom prst="rect">
          <a:avLst/>
        </a:prstGeom>
        <a:solidFill>
          <a:schemeClr val="accent5">
            <a:hueOff val="0"/>
            <a:satOff val="0"/>
            <a:lumOff val="0"/>
            <a:alphaOff val="0"/>
          </a:schemeClr>
        </a:solidFill>
        <a:ln w="25400" cap="flat" cmpd="sng" algn="ctr">
          <a:solidFill>
            <a:srgbClr val="1B5FAA"/>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smtClean="0"/>
            <a:t>Case Plan </a:t>
          </a:r>
          <a:endParaRPr lang="en-US" sz="1000" b="1" kern="1200" dirty="0"/>
        </a:p>
      </dsp:txBody>
      <dsp:txXfrm>
        <a:off x="5057276" y="4489338"/>
        <a:ext cx="1384886" cy="4222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D9075-1C2D-4453-BC93-E9A2F5970CC8}">
      <dsp:nvSpPr>
        <dsp:cNvPr id="0" name=""/>
        <dsp:cNvSpPr/>
      </dsp:nvSpPr>
      <dsp:spPr>
        <a:xfrm>
          <a:off x="2698842" y="1714938"/>
          <a:ext cx="1316228" cy="13162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Focus of Introduction Activities</a:t>
          </a:r>
          <a:endParaRPr lang="en-US" sz="1400" b="1" kern="1200" dirty="0"/>
        </a:p>
      </dsp:txBody>
      <dsp:txXfrm>
        <a:off x="2891599" y="1907695"/>
        <a:ext cx="930714" cy="930714"/>
      </dsp:txXfrm>
    </dsp:sp>
    <dsp:sp modelId="{00F03FDE-87C8-4873-8C59-4D0628F966ED}">
      <dsp:nvSpPr>
        <dsp:cNvPr id="0" name=""/>
        <dsp:cNvSpPr/>
      </dsp:nvSpPr>
      <dsp:spPr>
        <a:xfrm rot="16200000">
          <a:off x="3159416" y="1499754"/>
          <a:ext cx="395079" cy="35288"/>
        </a:xfrm>
        <a:custGeom>
          <a:avLst/>
          <a:gdLst/>
          <a:ahLst/>
          <a:cxnLst/>
          <a:rect l="0" t="0" r="0" b="0"/>
          <a:pathLst>
            <a:path>
              <a:moveTo>
                <a:pt x="0" y="17644"/>
              </a:moveTo>
              <a:lnTo>
                <a:pt x="395079" y="1764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347079" y="1507521"/>
        <a:ext cx="19753" cy="19753"/>
      </dsp:txXfrm>
    </dsp:sp>
    <dsp:sp modelId="{B39BD92A-E92A-4910-BABE-5C36EC0DF7AD}">
      <dsp:nvSpPr>
        <dsp:cNvPr id="0" name=""/>
        <dsp:cNvSpPr/>
      </dsp:nvSpPr>
      <dsp:spPr>
        <a:xfrm>
          <a:off x="2698842" y="3630"/>
          <a:ext cx="1316228" cy="131622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Building rapport</a:t>
          </a:r>
          <a:endParaRPr lang="en-US" sz="1400" b="1" kern="1200" dirty="0"/>
        </a:p>
      </dsp:txBody>
      <dsp:txXfrm>
        <a:off x="2891599" y="196387"/>
        <a:ext cx="930714" cy="930714"/>
      </dsp:txXfrm>
    </dsp:sp>
    <dsp:sp modelId="{F726EF80-6033-4982-99A0-AF69FAA1829E}">
      <dsp:nvSpPr>
        <dsp:cNvPr id="0" name=""/>
        <dsp:cNvSpPr/>
      </dsp:nvSpPr>
      <dsp:spPr>
        <a:xfrm>
          <a:off x="4015070" y="2355408"/>
          <a:ext cx="395079" cy="35288"/>
        </a:xfrm>
        <a:custGeom>
          <a:avLst/>
          <a:gdLst/>
          <a:ahLst/>
          <a:cxnLst/>
          <a:rect l="0" t="0" r="0" b="0"/>
          <a:pathLst>
            <a:path>
              <a:moveTo>
                <a:pt x="0" y="17644"/>
              </a:moveTo>
              <a:lnTo>
                <a:pt x="395079" y="1764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4202733" y="2363176"/>
        <a:ext cx="19753" cy="19753"/>
      </dsp:txXfrm>
    </dsp:sp>
    <dsp:sp modelId="{B8413866-3128-4CBB-8258-DA86EBFE7FBB}">
      <dsp:nvSpPr>
        <dsp:cNvPr id="0" name=""/>
        <dsp:cNvSpPr/>
      </dsp:nvSpPr>
      <dsp:spPr>
        <a:xfrm>
          <a:off x="4410150" y="1714938"/>
          <a:ext cx="1316228" cy="131622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Learning about the family</a:t>
          </a:r>
          <a:endParaRPr lang="en-US" sz="1400" b="1" kern="1200" dirty="0"/>
        </a:p>
      </dsp:txBody>
      <dsp:txXfrm>
        <a:off x="4602907" y="1907695"/>
        <a:ext cx="930714" cy="930714"/>
      </dsp:txXfrm>
    </dsp:sp>
    <dsp:sp modelId="{4836163A-5B62-4C67-9B21-158F2D8BAF60}">
      <dsp:nvSpPr>
        <dsp:cNvPr id="0" name=""/>
        <dsp:cNvSpPr/>
      </dsp:nvSpPr>
      <dsp:spPr>
        <a:xfrm rot="5400000">
          <a:off x="3159416" y="3211063"/>
          <a:ext cx="395079" cy="35288"/>
        </a:xfrm>
        <a:custGeom>
          <a:avLst/>
          <a:gdLst/>
          <a:ahLst/>
          <a:cxnLst/>
          <a:rect l="0" t="0" r="0" b="0"/>
          <a:pathLst>
            <a:path>
              <a:moveTo>
                <a:pt x="0" y="17644"/>
              </a:moveTo>
              <a:lnTo>
                <a:pt x="395079" y="1764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347079" y="3218830"/>
        <a:ext cx="19753" cy="19753"/>
      </dsp:txXfrm>
    </dsp:sp>
    <dsp:sp modelId="{66F91275-2FBA-4B3E-8B39-F82BE30CB695}">
      <dsp:nvSpPr>
        <dsp:cNvPr id="0" name=""/>
        <dsp:cNvSpPr/>
      </dsp:nvSpPr>
      <dsp:spPr>
        <a:xfrm>
          <a:off x="2698842" y="3426247"/>
          <a:ext cx="1316228" cy="131622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Providing information to the family</a:t>
          </a:r>
          <a:endParaRPr lang="en-US" sz="1400" b="1" kern="1200" dirty="0"/>
        </a:p>
      </dsp:txBody>
      <dsp:txXfrm>
        <a:off x="2891599" y="3619004"/>
        <a:ext cx="930714" cy="930714"/>
      </dsp:txXfrm>
    </dsp:sp>
    <dsp:sp modelId="{F1329F38-7EDE-4121-97E4-C5579FAA1A7E}">
      <dsp:nvSpPr>
        <dsp:cNvPr id="0" name=""/>
        <dsp:cNvSpPr/>
      </dsp:nvSpPr>
      <dsp:spPr>
        <a:xfrm rot="10800000">
          <a:off x="2303762" y="2355408"/>
          <a:ext cx="395079" cy="35288"/>
        </a:xfrm>
        <a:custGeom>
          <a:avLst/>
          <a:gdLst/>
          <a:ahLst/>
          <a:cxnLst/>
          <a:rect l="0" t="0" r="0" b="0"/>
          <a:pathLst>
            <a:path>
              <a:moveTo>
                <a:pt x="0" y="17644"/>
              </a:moveTo>
              <a:lnTo>
                <a:pt x="395079" y="1764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rot="10800000">
        <a:off x="2491425" y="2363176"/>
        <a:ext cx="19753" cy="19753"/>
      </dsp:txXfrm>
    </dsp:sp>
    <dsp:sp modelId="{4D645C99-FAED-4666-B827-B176E3400976}">
      <dsp:nvSpPr>
        <dsp:cNvPr id="0" name=""/>
        <dsp:cNvSpPr/>
      </dsp:nvSpPr>
      <dsp:spPr>
        <a:xfrm>
          <a:off x="987533" y="1714938"/>
          <a:ext cx="1316228" cy="131622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Developing a trust-based working relationship</a:t>
          </a:r>
          <a:endParaRPr lang="en-US" sz="1400" b="1" kern="1200" dirty="0"/>
        </a:p>
      </dsp:txBody>
      <dsp:txXfrm>
        <a:off x="1180290" y="1907695"/>
        <a:ext cx="930714" cy="93071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8" rIns="93177" bIns="4658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8" rIns="93177" bIns="46588" rtlCol="0"/>
          <a:lstStyle>
            <a:lvl1pPr algn="r">
              <a:defRPr sz="1200"/>
            </a:lvl1pPr>
          </a:lstStyle>
          <a:p>
            <a:fld id="{33D8ABD1-C7A8-42C3-9554-D7FD034153CF}" type="datetimeFigureOut">
              <a:rPr lang="en-US" smtClean="0"/>
              <a:t>6/27/2016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8" rIns="93177"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8" rIns="93177" bIns="46588" rtlCol="0" anchor="b"/>
          <a:lstStyle>
            <a:lvl1pPr algn="r">
              <a:defRPr sz="1200"/>
            </a:lvl1pPr>
          </a:lstStyle>
          <a:p>
            <a:fld id="{E62CB0EE-5C9A-4814-9073-B8D418F69C67}" type="slidenum">
              <a:rPr lang="en-US" smtClean="0"/>
              <a:t>‹#›</a:t>
            </a:fld>
            <a:endParaRPr lang="en-US"/>
          </a:p>
        </p:txBody>
      </p:sp>
    </p:spTree>
    <p:extLst>
      <p:ext uri="{BB962C8B-B14F-4D97-AF65-F5344CB8AC3E}">
        <p14:creationId xmlns:p14="http://schemas.microsoft.com/office/powerpoint/2010/main" val="2336277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8" rIns="93177" bIns="46588"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8" rIns="93177" bIns="46588" rtlCol="0"/>
          <a:lstStyle>
            <a:lvl1pPr algn="r">
              <a:defRPr sz="1200"/>
            </a:lvl1pPr>
          </a:lstStyle>
          <a:p>
            <a:fld id="{9B27B06E-3814-44D3-8575-85869D9B60BF}" type="datetimeFigureOut">
              <a:rPr lang="en-US" smtClean="0"/>
              <a:t>6/27/2016</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7" tIns="46588" rIns="93177" bIns="46588"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7" tIns="46588" rIns="93177"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8" rIns="93177"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8" rIns="93177" bIns="46588" rtlCol="0" anchor="b"/>
          <a:lstStyle>
            <a:lvl1pPr algn="r">
              <a:defRPr sz="1200"/>
            </a:lvl1pPr>
          </a:lstStyle>
          <a:p>
            <a:fld id="{F9CD88A2-0DB1-42F1-AA5C-FFD6132B1826}" type="slidenum">
              <a:rPr lang="en-US" smtClean="0"/>
              <a:t>‹#›</a:t>
            </a:fld>
            <a:endParaRPr lang="en-US" dirty="0"/>
          </a:p>
        </p:txBody>
      </p:sp>
    </p:spTree>
    <p:extLst>
      <p:ext uri="{BB962C8B-B14F-4D97-AF65-F5344CB8AC3E}">
        <p14:creationId xmlns:p14="http://schemas.microsoft.com/office/powerpoint/2010/main" val="2027835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normAutofit/>
          </a:bodyPr>
          <a:lstStyle/>
          <a:p>
            <a:r>
              <a:rPr lang="en-US" dirty="0" smtClean="0"/>
              <a:t>4.0.1</a:t>
            </a:r>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58E6C161-0FB7-4179-A019-8C19B39E60C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385220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29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14246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solidFill>
                  <a:prstClr val="black"/>
                </a:solidFill>
              </a:rPr>
              <a:pPr/>
              <a:t>32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65242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a:solidFill>
                  <a:prstClr val="black"/>
                </a:solidFill>
              </a:rPr>
              <a:pPr/>
              <a:t>35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97026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a:solidFill>
                  <a:prstClr val="black"/>
                </a:solidFill>
              </a:rPr>
              <a:pPr/>
              <a:t>36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18620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58E6C161-0FB7-4179-A019-8C19B39E60C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13266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smtClean="0"/>
              <a:t>5.1.4</a:t>
            </a:r>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58E6C161-0FB7-4179-A019-8C19B39E60C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076510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solidFill>
                  <a:prstClr val="black"/>
                </a:solidFill>
              </a:rPr>
              <a:pPr/>
              <a:t>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944805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11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0675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smtClean="0"/>
              <a:t>5.1.4</a:t>
            </a:r>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58E6C161-0FB7-4179-A019-8C19B39E60C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076510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solidFill>
                  <a:prstClr val="black"/>
                </a:solidFill>
              </a:rPr>
              <a:pPr/>
              <a:t>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944805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27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20675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smtClean="0"/>
              <a:t>5.1.4</a:t>
            </a:r>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58E6C161-0FB7-4179-A019-8C19B39E60C5}"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925111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smtClean="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smtClean="0">
                <a:latin typeface="Arial Black" pitchFamily="34" charset="0"/>
              </a:rPr>
              <a:t>Core PreService Curriculum</a:t>
            </a:r>
            <a:br>
              <a:rPr lang="en-US" sz="2100" dirty="0" smtClean="0">
                <a:latin typeface="Arial Black" pitchFamily="34" charset="0"/>
              </a:rPr>
            </a:br>
            <a:r>
              <a:rPr lang="en-US" sz="2100" dirty="0" smtClean="0">
                <a:latin typeface="Arial Black" pitchFamily="34" charset="0"/>
              </a:rPr>
              <a:t>Weeks 1-3</a:t>
            </a:r>
            <a:br>
              <a:rPr lang="en-US" sz="2100" dirty="0" smtClean="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19657990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smtClean="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smtClean="0">
                <a:latin typeface="Arial Black" pitchFamily="34" charset="0"/>
              </a:rPr>
              <a:t>Core PreService Curriculum</a:t>
            </a:r>
            <a:br>
              <a:rPr lang="en-US" sz="2100" dirty="0" smtClean="0">
                <a:latin typeface="Arial Black" pitchFamily="34" charset="0"/>
              </a:rPr>
            </a:br>
            <a:r>
              <a:rPr lang="en-US" sz="2100" dirty="0" smtClean="0">
                <a:latin typeface="Arial Black" pitchFamily="34" charset="0"/>
              </a:rPr>
              <a:t>Weeks 1-3</a:t>
            </a:r>
            <a:br>
              <a:rPr lang="en-US" sz="2100" dirty="0" smtClean="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1285928170"/>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smtClean="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smtClean="0">
                <a:latin typeface="Arial Black" pitchFamily="34" charset="0"/>
              </a:rPr>
              <a:t>Core PreService Curriculum</a:t>
            </a:r>
            <a:br>
              <a:rPr lang="en-US" sz="2100" dirty="0" smtClean="0">
                <a:latin typeface="Arial Black" pitchFamily="34" charset="0"/>
              </a:rPr>
            </a:br>
            <a:r>
              <a:rPr lang="en-US" sz="2100" dirty="0" smtClean="0">
                <a:latin typeface="Arial Black" pitchFamily="34" charset="0"/>
              </a:rPr>
              <a:t>Weeks 1-3</a:t>
            </a:r>
            <a:br>
              <a:rPr lang="en-US" sz="2100" dirty="0" smtClean="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1105707547"/>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31035133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38417817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745543843"/>
      </p:ext>
    </p:extLst>
  </p:cSld>
  <p:clrMapOvr>
    <a:masterClrMapping/>
  </p:clrMapOvr>
  <p:timing>
    <p:tnLst>
      <p:par>
        <p:cTn id="1" dur="indefinite" restart="never" nodeType="tmRoot"/>
      </p:par>
    </p:tnLst>
  </p:timing>
  <p:hf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smtClean="0"/>
              <a:t>Title is Optional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4241805809"/>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34317472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36374" y="15621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98774" y="15621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98774" y="3898624"/>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7149150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37749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smtClean="0">
                <a:solidFill>
                  <a:prstClr val="black"/>
                </a:solidFill>
              </a:rPr>
              <a:t>Module 9</a:t>
            </a:r>
            <a:endParaRPr lang="en-US" dirty="0">
              <a:solidFill>
                <a:prstClr val="black"/>
              </a:solidFill>
            </a:endParaRP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3247732712"/>
      </p:ext>
    </p:extLst>
  </p:cSld>
  <p:clrMapOvr>
    <a:overrideClrMapping bg1="lt1" tx1="dk1" bg2="lt2" tx2="dk2" accent1="accent1" accent2="accent2" accent3="accent3" accent4="accent4" accent5="accent5" accent6="accent6" hlink="hlink" folHlink="folHlink"/>
  </p:clrMapOvr>
  <p:transition advTm="61039"/>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smtClean="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smtClean="0">
                <a:latin typeface="Arial Black" pitchFamily="34" charset="0"/>
              </a:rPr>
              <a:t>Core PreService Curriculum</a:t>
            </a:r>
            <a:br>
              <a:rPr lang="en-US" sz="2100" dirty="0" smtClean="0">
                <a:latin typeface="Arial Black" pitchFamily="34" charset="0"/>
              </a:rPr>
            </a:br>
            <a:r>
              <a:rPr lang="en-US" sz="2100" dirty="0" smtClean="0">
                <a:latin typeface="Arial Black" pitchFamily="34" charset="0"/>
              </a:rPr>
              <a:t>Weeks 1-3</a:t>
            </a:r>
            <a:br>
              <a:rPr lang="en-US" sz="2100" dirty="0" smtClean="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32841015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585274368"/>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94996344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406302001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3159612453"/>
      </p:ext>
    </p:extLst>
  </p:cSld>
  <p:clrMapOvr>
    <a:masterClrMapping/>
  </p:clrMapOvr>
  <p:timing>
    <p:tnLst>
      <p:par>
        <p:cTn id="1" dur="indefinite" restart="never" nodeType="tmRoot"/>
      </p:par>
    </p:tnLst>
  </p:timing>
  <p:hf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smtClean="0"/>
              <a:t>Title is Optional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75324222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12474174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36374" y="15621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98774" y="15621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98774" y="3898624"/>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26448643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36525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smtClean="0">
                <a:solidFill>
                  <a:prstClr val="black"/>
                </a:solidFill>
              </a:rPr>
              <a:t>Module 9</a:t>
            </a:r>
            <a:endParaRPr lang="en-US" dirty="0">
              <a:solidFill>
                <a:prstClr val="black"/>
              </a:solidFill>
            </a:endParaRP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385758326"/>
      </p:ext>
    </p:extLst>
  </p:cSld>
  <p:clrMapOvr>
    <a:overrideClrMapping bg1="lt1" tx1="dk1" bg2="lt2" tx2="dk2" accent1="accent1" accent2="accent2" accent3="accent3" accent4="accent4" accent5="accent5" accent6="accent6" hlink="hlink" folHlink="folHlink"/>
  </p:clrMapOvr>
  <p:transition advTm="61039"/>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smtClean="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smtClean="0">
                <a:latin typeface="Arial Black" pitchFamily="34" charset="0"/>
              </a:rPr>
              <a:t>Core PreService Curriculum</a:t>
            </a:r>
            <a:br>
              <a:rPr lang="en-US" sz="2100" dirty="0" smtClean="0">
                <a:latin typeface="Arial Black" pitchFamily="34" charset="0"/>
              </a:rPr>
            </a:br>
            <a:r>
              <a:rPr lang="en-US" sz="2100" dirty="0" smtClean="0">
                <a:latin typeface="Arial Black" pitchFamily="34" charset="0"/>
              </a:rPr>
              <a:t>Weeks 1-3</a:t>
            </a:r>
            <a:br>
              <a:rPr lang="en-US" sz="2100" dirty="0" smtClean="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221539129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12770327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3656158552"/>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84193049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554818546"/>
      </p:ext>
    </p:extLst>
  </p:cSld>
  <p:clrMapOvr>
    <a:masterClrMapping/>
  </p:clrMapOvr>
  <p:timing>
    <p:tnLst>
      <p:par>
        <p:cTn id="1" dur="indefinite" restart="never" nodeType="tmRoot"/>
      </p:par>
    </p:tnLst>
  </p:timing>
  <p:hf hd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smtClean="0"/>
              <a:t>Title is Optional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84526289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32516857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36374" y="15621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98774" y="15621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98774" y="3898624"/>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29745654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490184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smtClean="0">
                <a:solidFill>
                  <a:prstClr val="black"/>
                </a:solidFill>
              </a:rPr>
              <a:t>Module 9</a:t>
            </a:r>
            <a:endParaRPr lang="en-US" dirty="0">
              <a:solidFill>
                <a:prstClr val="black"/>
              </a:solidFill>
            </a:endParaRP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45720280"/>
      </p:ext>
    </p:extLst>
  </p:cSld>
  <p:clrMapOvr>
    <a:overrideClrMapping bg1="lt1" tx1="dk1" bg2="lt2" tx2="dk2" accent1="accent1" accent2="accent2" accent3="accent3" accent4="accent4" accent5="accent5" accent6="accent6" hlink="hlink" folHlink="folHlink"/>
  </p:clrMapOvr>
  <p:transition advTm="61039"/>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smtClean="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smtClean="0">
                <a:latin typeface="Arial Black" pitchFamily="34" charset="0"/>
              </a:rPr>
              <a:t>Core PreService Curriculum</a:t>
            </a:r>
            <a:br>
              <a:rPr lang="en-US" sz="2100" dirty="0" smtClean="0">
                <a:latin typeface="Arial Black" pitchFamily="34" charset="0"/>
              </a:rPr>
            </a:br>
            <a:r>
              <a:rPr lang="en-US" sz="2100" dirty="0" smtClean="0">
                <a:latin typeface="Arial Black" pitchFamily="34" charset="0"/>
              </a:rPr>
              <a:t>Weeks 1-3</a:t>
            </a:r>
            <a:br>
              <a:rPr lang="en-US" sz="2100" dirty="0" smtClean="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304929319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1297830042"/>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987319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861040123"/>
      </p:ext>
    </p:extLst>
  </p:cSld>
  <p:clrMapOvr>
    <a:masterClrMapping/>
  </p:clrMapOvr>
  <p:timing>
    <p:tnLst>
      <p:par>
        <p:cTn id="1" dur="indefinite" restart="never" nodeType="tmRoot"/>
      </p:par>
    </p:tnLst>
  </p:timing>
  <p:hf hdr="0" dt="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1717781047"/>
      </p:ext>
    </p:extLst>
  </p:cSld>
  <p:clrMapOvr>
    <a:masterClrMapping/>
  </p:clrMapOvr>
  <p:timing>
    <p:tnLst>
      <p:par>
        <p:cTn id="1" dur="indefinite" restart="never" nodeType="tmRoot"/>
      </p:par>
    </p:tnLst>
  </p:timing>
  <p:hf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smtClean="0"/>
              <a:t>Title is Optional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681254976"/>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8933039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36374" y="15621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98774" y="15621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98774" y="3898624"/>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37303313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517191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smtClean="0">
                <a:solidFill>
                  <a:prstClr val="black"/>
                </a:solidFill>
              </a:rPr>
              <a:t>Module 9</a:t>
            </a:r>
            <a:endParaRPr lang="en-US" dirty="0">
              <a:solidFill>
                <a:prstClr val="black"/>
              </a:solidFill>
            </a:endParaRP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4085807401"/>
      </p:ext>
    </p:extLst>
  </p:cSld>
  <p:clrMapOvr>
    <a:overrideClrMapping bg1="lt1" tx1="dk1" bg2="lt2" tx2="dk2" accent1="accent1" accent2="accent2" accent3="accent3" accent4="accent4" accent5="accent5" accent6="accent6" hlink="hlink" folHlink="folHlink"/>
  </p:clrMapOvr>
  <p:transition advTm="61039"/>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smtClean="0"/>
              <a:t>Title is Optional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15724494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3997851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36374" y="15621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98774" y="15621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98774" y="3898624"/>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1581737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6075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smtClean="0">
                <a:solidFill>
                  <a:prstClr val="black"/>
                </a:solidFill>
              </a:rPr>
              <a:t>Module 9</a:t>
            </a:r>
            <a:endParaRPr lang="en-US" dirty="0">
              <a:solidFill>
                <a:prstClr val="black"/>
              </a:solidFill>
            </a:endParaRP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1148254746"/>
      </p:ext>
    </p:extLst>
  </p:cSld>
  <p:clrMapOvr>
    <a:overrideClrMapping bg1="lt1" tx1="dk1" bg2="lt2" tx2="dk2" accent1="accent1" accent2="accent2" accent3="accent3" accent4="accent4" accent5="accent5" accent6="accent6" hlink="hlink" folHlink="folHlink"/>
  </p:clrMapOvr>
  <p:transition advTm="61039"/>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smtClean="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smtClean="0">
                <a:latin typeface="Arial Black" pitchFamily="34" charset="0"/>
              </a:rPr>
              <a:t>Core PreService Curriculum</a:t>
            </a:r>
            <a:br>
              <a:rPr lang="en-US" sz="2100" dirty="0" smtClean="0">
                <a:latin typeface="Arial Black" pitchFamily="34" charset="0"/>
              </a:rPr>
            </a:br>
            <a:r>
              <a:rPr lang="en-US" sz="2100" dirty="0" smtClean="0">
                <a:latin typeface="Arial Black" pitchFamily="34" charset="0"/>
              </a:rPr>
              <a:t>Weeks 1-3</a:t>
            </a:r>
            <a:br>
              <a:rPr lang="en-US" sz="2100" dirty="0" smtClean="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40395588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378315016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56492688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30505096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594516415"/>
      </p:ext>
    </p:extLst>
  </p:cSld>
  <p:clrMapOvr>
    <a:masterClrMapping/>
  </p:clrMapOvr>
  <p:timing>
    <p:tnLst>
      <p:par>
        <p:cTn id="1" dur="indefinite" restart="never" nodeType="tmRoot"/>
      </p:par>
    </p:tnLst>
  </p:timing>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smtClean="0"/>
              <a:t>Title is Optional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23567612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1973195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36374" y="15621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98774" y="15621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98774" y="3898624"/>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2382314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91418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smtClean="0">
                <a:solidFill>
                  <a:prstClr val="black"/>
                </a:solidFill>
              </a:rPr>
              <a:t>Module 9</a:t>
            </a:r>
            <a:endParaRPr lang="en-US" dirty="0">
              <a:solidFill>
                <a:prstClr val="black"/>
              </a:solidFill>
            </a:endParaRP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2861054785"/>
      </p:ext>
    </p:extLst>
  </p:cSld>
  <p:clrMapOvr>
    <a:overrideClrMapping bg1="lt1" tx1="dk1" bg2="lt2" tx2="dk2" accent1="accent1" accent2="accent2" accent3="accent3" accent4="accent4" accent5="accent5" accent6="accent6" hlink="hlink" folHlink="folHlink"/>
  </p:clrMapOvr>
  <p:transition advTm="61039"/>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smtClean="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smtClean="0">
                <a:latin typeface="Arial Black" pitchFamily="34" charset="0"/>
              </a:rPr>
              <a:t>Core PreService Curriculum</a:t>
            </a:r>
            <a:br>
              <a:rPr lang="en-US" sz="2100" dirty="0" smtClean="0">
                <a:latin typeface="Arial Black" pitchFamily="34" charset="0"/>
              </a:rPr>
            </a:br>
            <a:r>
              <a:rPr lang="en-US" sz="2100" dirty="0" smtClean="0">
                <a:latin typeface="Arial Black" pitchFamily="34" charset="0"/>
              </a:rPr>
              <a:t>Weeks 1-3</a:t>
            </a:r>
            <a:br>
              <a:rPr lang="en-US" sz="2100" dirty="0" smtClean="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55175591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11143250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269099279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377861717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62382282"/>
      </p:ext>
    </p:extLst>
  </p:cSld>
  <p:clrMapOvr>
    <a:masterClrMapping/>
  </p:clrMapOvr>
  <p:timing>
    <p:tnLst>
      <p:par>
        <p:cTn id="1" dur="indefinite" restart="never" nodeType="tmRoot"/>
      </p:par>
    </p:tnLst>
  </p:timing>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smtClean="0"/>
              <a:t>Title is Optional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44671709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729087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36374" y="15621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98774" y="15621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98774" y="3898624"/>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29218800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5112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smtClean="0">
                <a:solidFill>
                  <a:prstClr val="black"/>
                </a:solidFill>
              </a:rPr>
              <a:t>Module 9</a:t>
            </a:r>
            <a:endParaRPr lang="en-US" dirty="0">
              <a:solidFill>
                <a:prstClr val="black"/>
              </a:solidFill>
            </a:endParaRP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2941020737"/>
      </p:ext>
    </p:extLst>
  </p:cSld>
  <p:clrMapOvr>
    <a:overrideClrMapping bg1="lt1" tx1="dk1" bg2="lt2" tx2="dk2" accent1="accent1" accent2="accent2" accent3="accent3" accent4="accent4" accent5="accent5" accent6="accent6" hlink="hlink" folHlink="folHlink"/>
  </p:clrMapOvr>
  <p:transition advTm="61039"/>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smtClean="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smtClean="0">
                <a:latin typeface="Arial Black" pitchFamily="34" charset="0"/>
              </a:rPr>
              <a:t>Core PreService Curriculum</a:t>
            </a:r>
            <a:br>
              <a:rPr lang="en-US" sz="2100" dirty="0" smtClean="0">
                <a:latin typeface="Arial Black" pitchFamily="34" charset="0"/>
              </a:rPr>
            </a:br>
            <a:r>
              <a:rPr lang="en-US" sz="2100" dirty="0" smtClean="0">
                <a:latin typeface="Arial Black" pitchFamily="34" charset="0"/>
              </a:rPr>
              <a:t>Weeks 1-3</a:t>
            </a:r>
            <a:br>
              <a:rPr lang="en-US" sz="2100" dirty="0" smtClean="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281088543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232812776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23447149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837752314"/>
      </p:ext>
    </p:extLst>
  </p:cSld>
  <p:clrMapOvr>
    <a:masterClrMapping/>
  </p:clrMapOvr>
  <p:timing>
    <p:tnLst>
      <p:par>
        <p:cTn id="1" dur="indefinite" restart="never" nodeType="tmRoot"/>
      </p:par>
    </p:tnLst>
  </p:timing>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792633711"/>
      </p:ext>
    </p:extLst>
  </p:cSld>
  <p:clrMapOvr>
    <a:masterClrMapping/>
  </p:clrMapOvr>
  <p:timing>
    <p:tnLst>
      <p:par>
        <p:cTn id="1" dur="indefinite" restart="never" nodeType="tmRoot"/>
      </p:par>
    </p:tnLst>
  </p:timing>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smtClean="0"/>
              <a:t>Title is Optional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413423238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284004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36374" y="15621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98774" y="15621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98774" y="3898624"/>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15524299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432786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smtClean="0">
                <a:solidFill>
                  <a:prstClr val="black"/>
                </a:solidFill>
              </a:rPr>
              <a:t>Module 9</a:t>
            </a:r>
            <a:endParaRPr lang="en-US" dirty="0">
              <a:solidFill>
                <a:prstClr val="black"/>
              </a:solidFill>
            </a:endParaRP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3178480900"/>
      </p:ext>
    </p:extLst>
  </p:cSld>
  <p:clrMapOvr>
    <a:overrideClrMapping bg1="lt1" tx1="dk1" bg2="lt2" tx2="dk2" accent1="accent1" accent2="accent2" accent3="accent3" accent4="accent4" accent5="accent5" accent6="accent6" hlink="hlink" folHlink="folHlink"/>
  </p:clrMapOvr>
  <p:transition advTm="61039"/>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smtClean="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smtClean="0">
                <a:latin typeface="Arial Black" pitchFamily="34" charset="0"/>
              </a:rPr>
              <a:t>Core PreService Curriculum</a:t>
            </a:r>
            <a:br>
              <a:rPr lang="en-US" sz="2100" dirty="0" smtClean="0">
                <a:latin typeface="Arial Black" pitchFamily="34" charset="0"/>
              </a:rPr>
            </a:br>
            <a:r>
              <a:rPr lang="en-US" sz="2100" dirty="0" smtClean="0">
                <a:latin typeface="Arial Black" pitchFamily="34" charset="0"/>
              </a:rPr>
              <a:t>Weeks 1-3</a:t>
            </a:r>
            <a:br>
              <a:rPr lang="en-US" sz="2100" dirty="0" smtClean="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385869579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24036660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43689234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228147384"/>
      </p:ext>
    </p:extLst>
  </p:cSld>
  <p:clrMapOvr>
    <a:masterClrMapping/>
  </p:clrMapOvr>
  <p:timing>
    <p:tnLst>
      <p:par>
        <p:cT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smtClean="0"/>
              <a:t>Title is Optional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22908096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smtClean="0"/>
              <a:t>Title is Optional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135667779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22196842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36374" y="15621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98774" y="15621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98774" y="3898624"/>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17533647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58015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smtClean="0">
                <a:solidFill>
                  <a:prstClr val="black"/>
                </a:solidFill>
              </a:rPr>
              <a:t>Module 9</a:t>
            </a:r>
            <a:endParaRPr lang="en-US" dirty="0">
              <a:solidFill>
                <a:prstClr val="black"/>
              </a:solidFill>
            </a:endParaRP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1221140865"/>
      </p:ext>
    </p:extLst>
  </p:cSld>
  <p:clrMapOvr>
    <a:overrideClrMapping bg1="lt1" tx1="dk1" bg2="lt2" tx2="dk2" accent1="accent1" accent2="accent2" accent3="accent3" accent4="accent4" accent5="accent5" accent6="accent6" hlink="hlink" folHlink="folHlink"/>
  </p:clrMapOvr>
  <p:transition advTm="61039"/>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smtClean="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smtClean="0">
                <a:latin typeface="Arial Black" pitchFamily="34" charset="0"/>
              </a:rPr>
              <a:t>Core PreService Curriculum</a:t>
            </a:r>
            <a:br>
              <a:rPr lang="en-US" sz="2100" dirty="0" smtClean="0">
                <a:latin typeface="Arial Black" pitchFamily="34" charset="0"/>
              </a:rPr>
            </a:br>
            <a:r>
              <a:rPr lang="en-US" sz="2100" dirty="0" smtClean="0">
                <a:latin typeface="Arial Black" pitchFamily="34" charset="0"/>
              </a:rPr>
              <a:t>Weeks 1-3</a:t>
            </a:r>
            <a:br>
              <a:rPr lang="en-US" sz="2100" dirty="0" smtClean="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240381247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218705141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32896547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3060571304"/>
      </p:ext>
    </p:extLst>
  </p:cSld>
  <p:clrMapOvr>
    <a:masterClrMapping/>
  </p:clrMapOvr>
  <p:timing>
    <p:tnLst>
      <p:par>
        <p:cTn id="1" dur="indefinite" restart="never" nodeType="tmRoot"/>
      </p:par>
    </p:tnLst>
  </p:timing>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smtClean="0"/>
              <a:t>Title is Optional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6205398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35874975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38432724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36374" y="15621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98774" y="15621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98774" y="3898624"/>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18255655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90010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smtClean="0">
                <a:solidFill>
                  <a:prstClr val="black"/>
                </a:solidFill>
              </a:rPr>
              <a:t>Module 9</a:t>
            </a:r>
            <a:endParaRPr lang="en-US" dirty="0">
              <a:solidFill>
                <a:prstClr val="black"/>
              </a:solidFill>
            </a:endParaRP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254276640"/>
      </p:ext>
    </p:extLst>
  </p:cSld>
  <p:clrMapOvr>
    <a:overrideClrMapping bg1="lt1" tx1="dk1" bg2="lt2" tx2="dk2" accent1="accent1" accent2="accent2" accent3="accent3" accent4="accent4" accent5="accent5" accent6="accent6" hlink="hlink" folHlink="folHlink"/>
  </p:clrMapOvr>
  <p:transition advTm="61039"/>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smtClean="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smtClean="0">
                <a:latin typeface="Arial Black" pitchFamily="34" charset="0"/>
              </a:rPr>
              <a:t>Core PreService Curriculum</a:t>
            </a:r>
            <a:br>
              <a:rPr lang="en-US" sz="2100" dirty="0" smtClean="0">
                <a:latin typeface="Arial Black" pitchFamily="34" charset="0"/>
              </a:rPr>
            </a:br>
            <a:r>
              <a:rPr lang="en-US" sz="2100" dirty="0" smtClean="0">
                <a:latin typeface="Arial Black" pitchFamily="34" charset="0"/>
              </a:rPr>
              <a:t>Weeks 1-3</a:t>
            </a:r>
            <a:br>
              <a:rPr lang="en-US" sz="2100" dirty="0" smtClean="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79400410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18573363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154975237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3870031415"/>
      </p:ext>
    </p:extLst>
  </p:cSld>
  <p:clrMapOvr>
    <a:masterClrMapping/>
  </p:clrMapOvr>
  <p:timing>
    <p:tnLst>
      <p:par>
        <p:cTn id="1" dur="indefinite" restart="never" nodeType="tmRoot"/>
      </p:par>
    </p:tnLst>
  </p:timing>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smtClean="0"/>
              <a:t>Title is Optional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370379540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2639692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36374" y="15621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98774" y="15621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98774" y="3898624"/>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27097571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36374" y="15621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98774" y="15621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98774" y="3898624"/>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26816406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63435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smtClean="0">
                <a:solidFill>
                  <a:prstClr val="black"/>
                </a:solidFill>
              </a:rPr>
              <a:t>Module 9</a:t>
            </a:r>
            <a:endParaRPr lang="en-US" dirty="0">
              <a:solidFill>
                <a:prstClr val="black"/>
              </a:solidFill>
            </a:endParaRP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1106483788"/>
      </p:ext>
    </p:extLst>
  </p:cSld>
  <p:clrMapOvr>
    <a:overrideClrMapping bg1="lt1" tx1="dk1" bg2="lt2" tx2="dk2" accent1="accent1" accent2="accent2" accent3="accent3" accent4="accent4" accent5="accent5" accent6="accent6" hlink="hlink" folHlink="folHlink"/>
  </p:clrMapOvr>
  <p:transition advTm="61039"/>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smtClean="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smtClean="0">
                <a:latin typeface="Arial Black" pitchFamily="34" charset="0"/>
              </a:rPr>
              <a:t>Core PreService Curriculum</a:t>
            </a:r>
            <a:br>
              <a:rPr lang="en-US" sz="2100" dirty="0" smtClean="0">
                <a:latin typeface="Arial Black" pitchFamily="34" charset="0"/>
              </a:rPr>
            </a:br>
            <a:r>
              <a:rPr lang="en-US" sz="2100" dirty="0" smtClean="0">
                <a:latin typeface="Arial Black" pitchFamily="34" charset="0"/>
              </a:rPr>
              <a:t>Weeks 1-3</a:t>
            </a:r>
            <a:br>
              <a:rPr lang="en-US" sz="2100" dirty="0" smtClean="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30899544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202461429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161969097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604607231"/>
      </p:ext>
    </p:extLst>
  </p:cSld>
  <p:clrMapOvr>
    <a:masterClrMapping/>
  </p:clrMapOvr>
  <p:timing>
    <p:tnLst>
      <p:par>
        <p:cTn id="1" dur="indefinite" restart="never" nodeType="tmRoot"/>
      </p:par>
    </p:tnLst>
  </p:timing>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smtClean="0"/>
              <a:t>Title is Optional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146408194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25541646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36374" y="15621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98774" y="15621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98774" y="3898624"/>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382249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54248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46109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smtClean="0">
                <a:solidFill>
                  <a:prstClr val="black"/>
                </a:solidFill>
              </a:rPr>
              <a:t>Module 9</a:t>
            </a:r>
            <a:endParaRPr lang="en-US" dirty="0">
              <a:solidFill>
                <a:prstClr val="black"/>
              </a:solidFill>
            </a:endParaRP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783496004"/>
      </p:ext>
    </p:extLst>
  </p:cSld>
  <p:clrMapOvr>
    <a:overrideClrMapping bg1="lt1" tx1="dk1" bg2="lt2" tx2="dk2" accent1="accent1" accent2="accent2" accent3="accent3" accent4="accent4" accent5="accent5" accent6="accent6" hlink="hlink" folHlink="folHlink"/>
  </p:clrMapOvr>
  <p:transition advTm="61039"/>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smtClean="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smtClean="0">
                <a:latin typeface="Arial Black" pitchFamily="34" charset="0"/>
              </a:rPr>
              <a:t>Core PreService Curriculum</a:t>
            </a:r>
            <a:br>
              <a:rPr lang="en-US" sz="2100" dirty="0" smtClean="0">
                <a:latin typeface="Arial Black" pitchFamily="34" charset="0"/>
              </a:rPr>
            </a:br>
            <a:r>
              <a:rPr lang="en-US" sz="2100" dirty="0" smtClean="0">
                <a:latin typeface="Arial Black" pitchFamily="34" charset="0"/>
              </a:rPr>
              <a:t>Weeks 1-3</a:t>
            </a:r>
            <a:br>
              <a:rPr lang="en-US" sz="2100" dirty="0" smtClean="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216474086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186531203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3993404859"/>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646762838"/>
      </p:ext>
    </p:extLst>
  </p:cSld>
  <p:clrMapOvr>
    <a:masterClrMapping/>
  </p:clrMapOvr>
  <p:timing>
    <p:tnLst>
      <p:par>
        <p:cTn id="1" dur="indefinite" restart="never" nodeType="tmRoot"/>
      </p:par>
    </p:tnLst>
  </p:timing>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smtClean="0"/>
              <a:t>Title is Optional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79294945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38686877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36374" y="15621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98774" y="15621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98774" y="3898624"/>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21002018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12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smtClean="0">
                <a:solidFill>
                  <a:prstClr val="black"/>
                </a:solidFill>
              </a:rPr>
              <a:t>Module 9</a:t>
            </a:r>
            <a:endParaRPr lang="en-US" dirty="0">
              <a:solidFill>
                <a:prstClr val="black"/>
              </a:solidFill>
            </a:endParaRP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753253726"/>
      </p:ext>
    </p:extLst>
  </p:cSld>
  <p:clrMapOvr>
    <a:overrideClrMapping bg1="lt1" tx1="dk1" bg2="lt2" tx2="dk2" accent1="accent1" accent2="accent2" accent3="accent3" accent4="accent4" accent5="accent5" accent6="accent6" hlink="hlink" folHlink="folHlink"/>
  </p:clrMapOvr>
  <p:transition advTm="61039"/>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smtClean="0">
                <a:solidFill>
                  <a:prstClr val="black"/>
                </a:solidFill>
              </a:rPr>
              <a:t>Module 9</a:t>
            </a:r>
            <a:endParaRPr lang="en-US" dirty="0">
              <a:solidFill>
                <a:prstClr val="black"/>
              </a:solidFill>
            </a:endParaRP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1428700516"/>
      </p:ext>
    </p:extLst>
  </p:cSld>
  <p:clrMapOvr>
    <a:overrideClrMapping bg1="lt1" tx1="dk1" bg2="lt2" tx2="dk2" accent1="accent1" accent2="accent2" accent3="accent3" accent4="accent4" accent5="accent5" accent6="accent6" hlink="hlink" folHlink="folHlink"/>
  </p:clrMapOvr>
  <p:transition advTm="61039"/>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txBox="1">
            <a:spLocks/>
          </p:cNvSpPr>
          <p:nvPr userDrawn="1"/>
        </p:nvSpPr>
        <p:spPr>
          <a:xfrm>
            <a:off x="1630889" y="1468369"/>
            <a:ext cx="6859859" cy="1205821"/>
          </a:xfrm>
          <a:prstGeom prst="rect">
            <a:avLst/>
          </a:prstGeom>
        </p:spPr>
        <p:txBody>
          <a:bodyPr vert="horz" lIns="68580" tIns="34290" rIns="68580" bIns="34290" rtlCol="0"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r>
              <a:rPr lang="en-US" sz="2400" dirty="0" smtClean="0">
                <a:solidFill>
                  <a:srgbClr val="1B5FAA"/>
                </a:solidFill>
              </a:rPr>
              <a:t>DCF Pre-Service Curriculum</a:t>
            </a:r>
            <a:endParaRPr lang="en-US" sz="1650" dirty="0">
              <a:solidFill>
                <a:srgbClr val="1B5FAA"/>
              </a:solidFill>
            </a:endParaRPr>
          </a:p>
        </p:txBody>
      </p:sp>
      <p:sp>
        <p:nvSpPr>
          <p:cNvPr id="3" name="Subtitle 2"/>
          <p:cNvSpPr>
            <a:spLocks noGrp="1"/>
          </p:cNvSpPr>
          <p:nvPr>
            <p:ph type="subTitle" idx="1" hasCustomPrompt="1"/>
          </p:nvPr>
        </p:nvSpPr>
        <p:spPr>
          <a:xfrm>
            <a:off x="2106798" y="3299983"/>
            <a:ext cx="6241709" cy="1343139"/>
          </a:xfrm>
        </p:spPr>
        <p:txBody>
          <a:bodyPr>
            <a:normAutofit/>
          </a:bodyPr>
          <a:lstStyle>
            <a:lvl1pPr marL="0" indent="0" algn="ctr">
              <a:buNone/>
              <a:defRPr b="1">
                <a:solidFill>
                  <a:srgbClr val="56944F"/>
                </a:solidFill>
              </a:defRPr>
            </a:lvl1pPr>
          </a:lstStyle>
          <a:p>
            <a:r>
              <a:rPr lang="en-US" sz="2100" dirty="0" smtClean="0">
                <a:latin typeface="Arial Black" pitchFamily="34" charset="0"/>
              </a:rPr>
              <a:t>Core PreService Curriculum</a:t>
            </a:r>
            <a:br>
              <a:rPr lang="en-US" sz="2100" dirty="0" smtClean="0">
                <a:latin typeface="Arial Black" pitchFamily="34" charset="0"/>
              </a:rPr>
            </a:br>
            <a:r>
              <a:rPr lang="en-US" sz="2100" dirty="0" smtClean="0">
                <a:latin typeface="Arial Black" pitchFamily="34" charset="0"/>
              </a:rPr>
              <a:t>Weeks 1-3</a:t>
            </a:r>
            <a:br>
              <a:rPr lang="en-US" sz="2100" dirty="0" smtClean="0">
                <a:latin typeface="Arial Black" pitchFamily="34" charset="0"/>
              </a:rPr>
            </a:br>
            <a:endParaRPr lang="en-US" sz="2100" dirty="0">
              <a:solidFill>
                <a:schemeClr val="tx2">
                  <a:lumMod val="50000"/>
                  <a:lumOff val="50000"/>
                </a:schemeClr>
              </a:solidFill>
              <a:latin typeface="Arial Black"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58882" y="4977918"/>
            <a:ext cx="1403872" cy="1558298"/>
          </a:xfrm>
          <a:prstGeom prst="rect">
            <a:avLst/>
          </a:prstGeom>
        </p:spPr>
      </p:pic>
    </p:spTree>
    <p:extLst>
      <p:ext uri="{BB962C8B-B14F-4D97-AF65-F5344CB8AC3E}">
        <p14:creationId xmlns:p14="http://schemas.microsoft.com/office/powerpoint/2010/main" val="332064579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2" name="Title 1"/>
          <p:cNvSpPr>
            <a:spLocks noGrp="1"/>
          </p:cNvSpPr>
          <p:nvPr>
            <p:ph type="title"/>
          </p:nvPr>
        </p:nvSpPr>
        <p:spPr>
          <a:xfrm>
            <a:off x="1604537" y="3187337"/>
            <a:ext cx="7082263" cy="879566"/>
          </a:xfrm>
        </p:spPr>
        <p:txBody>
          <a:bodyPr>
            <a:normAutofit/>
          </a:bodyPr>
          <a:lstStyle>
            <a:lvl1pPr>
              <a:defRPr sz="24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2250"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module_banner_1_r.jpg"/>
          <p:cNvPicPr>
            <a:picLocks noChangeAspect="1"/>
          </p:cNvPicPr>
          <p:nvPr userDrawn="1"/>
        </p:nvPicPr>
        <p:blipFill>
          <a:blip r:embed="rId2" cstate="screen"/>
          <a:stretch>
            <a:fillRect/>
          </a:stretch>
        </p:blipFill>
        <p:spPr>
          <a:xfrm>
            <a:off x="1344339" y="636169"/>
            <a:ext cx="7545661" cy="1886415"/>
          </a:xfrm>
          <a:prstGeom prst="rect">
            <a:avLst/>
          </a:prstGeom>
          <a:ln w="3175">
            <a:solidFill>
              <a:schemeClr val="tx1"/>
            </a:solidFill>
          </a:ln>
        </p:spPr>
      </p:pic>
    </p:spTree>
    <p:extLst>
      <p:ext uri="{BB962C8B-B14F-4D97-AF65-F5344CB8AC3E}">
        <p14:creationId xmlns:p14="http://schemas.microsoft.com/office/powerpoint/2010/main" val="118510747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8341"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2"/>
            <a:ext cx="7474712" cy="2696117"/>
          </a:xfrm>
        </p:spPr>
        <p:txBody>
          <a:bodyPr/>
          <a:lstStyle>
            <a:lvl1pPr marL="0" indent="0" algn="ctr">
              <a:buNone/>
              <a:defRPr b="1" baseline="0">
                <a:solidFill>
                  <a:srgbClr val="56944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pic>
        <p:nvPicPr>
          <p:cNvPr id="4" name="Picture 3" descr="session_banner_1.jpg"/>
          <p:cNvPicPr>
            <a:picLocks noChangeAspect="1"/>
          </p:cNvPicPr>
          <p:nvPr userDrawn="1"/>
        </p:nvPicPr>
        <p:blipFill>
          <a:blip r:embed="rId2" cstate="screen"/>
          <a:stretch>
            <a:fillRect/>
          </a:stretch>
        </p:blipFill>
        <p:spPr>
          <a:xfrm>
            <a:off x="1344167" y="4226942"/>
            <a:ext cx="7474713" cy="1868679"/>
          </a:xfrm>
          <a:prstGeom prst="rect">
            <a:avLst/>
          </a:prstGeom>
          <a:ln w="3175">
            <a:solidFill>
              <a:schemeClr val="tx1"/>
            </a:solidFill>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998719" y="4226941"/>
            <a:ext cx="1768859" cy="1880897"/>
          </a:xfrm>
          <a:prstGeom prst="rect">
            <a:avLst/>
          </a:prstGeom>
          <a:ln w="3175">
            <a:solidFill>
              <a:schemeClr val="tx1"/>
            </a:solidFill>
          </a:ln>
        </p:spPr>
      </p:pic>
    </p:spTree>
    <p:extLst>
      <p:ext uri="{BB962C8B-B14F-4D97-AF65-F5344CB8AC3E}">
        <p14:creationId xmlns:p14="http://schemas.microsoft.com/office/powerpoint/2010/main" val="74002281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4537" y="491778"/>
            <a:ext cx="7082263" cy="1143000"/>
          </a:xfrm>
        </p:spPr>
        <p:txBody>
          <a:bodyPr/>
          <a:lstStyle>
            <a:lvl1pPr>
              <a:defRPr b="1">
                <a:solidFill>
                  <a:srgbClr val="1B5FA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4536" y="1850241"/>
            <a:ext cx="7082264" cy="4365702"/>
          </a:xfrm>
        </p:spPr>
        <p:txBody>
          <a:bodyPr>
            <a:normAutofit/>
          </a:bodyPr>
          <a:lstStyle>
            <a:lvl1pPr>
              <a:defRPr sz="2400">
                <a:solidFill>
                  <a:srgbClr val="56944F"/>
                </a:solidFill>
              </a:defRPr>
            </a:lvl1pPr>
            <a:lvl2pPr>
              <a:defRPr sz="2100">
                <a:solidFill>
                  <a:srgbClr val="56944F"/>
                </a:solidFill>
              </a:defRPr>
            </a:lvl2pPr>
            <a:lvl3pPr>
              <a:defRPr sz="1800">
                <a:solidFill>
                  <a:srgbClr val="56944F"/>
                </a:solidFill>
              </a:defRPr>
            </a:lvl3pPr>
            <a:lvl4pPr>
              <a:defRPr sz="1800">
                <a:solidFill>
                  <a:srgbClr val="56944F"/>
                </a:solidFill>
              </a:defRPr>
            </a:lvl4pPr>
            <a:lvl5pPr>
              <a:defRPr sz="1800">
                <a:solidFill>
                  <a:srgbClr val="5694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1296436799"/>
      </p:ext>
    </p:extLst>
  </p:cSld>
  <p:clrMapOvr>
    <a:masterClrMapping/>
  </p:clrMapOvr>
  <p:timing>
    <p:tnLst>
      <p:par>
        <p:cTn id="1" dur="indefinite" restart="never" nodeType="tmRoot"/>
      </p:par>
    </p:tnLst>
  </p:timing>
  <p:hf hd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604537" y="491778"/>
            <a:ext cx="7082263" cy="1143000"/>
          </a:xfrm>
        </p:spPr>
        <p:txBody>
          <a:bodyPr/>
          <a:lstStyle>
            <a:lvl1pPr>
              <a:defRPr b="1">
                <a:solidFill>
                  <a:srgbClr val="1B5FAA"/>
                </a:solidFill>
              </a:defRPr>
            </a:lvl1pPr>
          </a:lstStyle>
          <a:p>
            <a:r>
              <a:rPr lang="en-US" dirty="0" smtClean="0"/>
              <a:t>Title is Optional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2828" y="5348154"/>
            <a:ext cx="1070326" cy="1188062"/>
          </a:xfrm>
          <a:prstGeom prst="rect">
            <a:avLst/>
          </a:prstGeom>
        </p:spPr>
      </p:pic>
    </p:spTree>
    <p:extLst>
      <p:ext uri="{BB962C8B-B14F-4D97-AF65-F5344CB8AC3E}">
        <p14:creationId xmlns:p14="http://schemas.microsoft.com/office/powerpoint/2010/main" val="252642397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286541" y="6166884"/>
            <a:ext cx="489097" cy="300082"/>
          </a:xfrm>
          <a:prstGeom prst="rect">
            <a:avLst/>
          </a:prstGeom>
          <a:noFill/>
        </p:spPr>
        <p:txBody>
          <a:bodyPr wrap="square" rtlCol="0">
            <a:spAutoFit/>
          </a:bodyPr>
          <a:lstStyle/>
          <a:p>
            <a:pPr defTabSz="342900"/>
            <a:fld id="{3232B96B-656D-46EF-8B38-89411AC3BEEA}" type="slidenum">
              <a:rPr lang="en-US" sz="1350">
                <a:solidFill>
                  <a:prstClr val="black"/>
                </a:solidFill>
              </a:rPr>
              <a:pPr defTabSz="342900"/>
              <a:t>‹#›</a:t>
            </a:fld>
            <a:endParaRPr lang="en-US" sz="1350" dirty="0">
              <a:solidFill>
                <a:prstClr val="black"/>
              </a:solidFill>
            </a:endParaRPr>
          </a:p>
        </p:txBody>
      </p:sp>
    </p:spTree>
    <p:extLst>
      <p:ext uri="{BB962C8B-B14F-4D97-AF65-F5344CB8AC3E}">
        <p14:creationId xmlns:p14="http://schemas.microsoft.com/office/powerpoint/2010/main" val="6552238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36374" y="15621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98774" y="15621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98774" y="3898624"/>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a:xfrm>
            <a:off x="6059557" y="6235148"/>
            <a:ext cx="1905000" cy="457200"/>
          </a:xfrm>
          <a:prstGeom prst="rect">
            <a:avLst/>
          </a:prstGeom>
          <a:ln/>
        </p:spPr>
        <p:txBody>
          <a:bodyPr/>
          <a:lstStyle>
            <a:lvl1pPr>
              <a:defRPr/>
            </a:lvl1pPr>
          </a:lstStyle>
          <a:p>
            <a:pPr defTabSz="342900">
              <a:defRPr/>
            </a:pPr>
            <a:endParaRPr lang="en-US" dirty="0">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dirty="0">
              <a:solidFill>
                <a:prstClr val="black"/>
              </a:solidFill>
            </a:endParaRPr>
          </a:p>
        </p:txBody>
      </p:sp>
    </p:spTree>
    <p:extLst>
      <p:ext uri="{BB962C8B-B14F-4D97-AF65-F5344CB8AC3E}">
        <p14:creationId xmlns:p14="http://schemas.microsoft.com/office/powerpoint/2010/main" val="35907895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08447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1800"/>
            </a:lvl1pPr>
            <a:lvl2pPr>
              <a:defRPr sz="1725"/>
            </a:lvl2pPr>
            <a:lvl3pPr>
              <a:defRPr sz="1575"/>
            </a:lvl3pPr>
            <a:lvl4pPr>
              <a:defRPr sz="1350"/>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81330"/>
            <a:ext cx="4038600" cy="4525963"/>
          </a:xfrm>
        </p:spPr>
        <p:txBody>
          <a:bodyPr/>
          <a:lstStyle>
            <a:lvl1pPr>
              <a:defRPr sz="1800"/>
            </a:lvl1pPr>
            <a:lvl2pPr>
              <a:defRPr sz="1725"/>
            </a:lvl2pPr>
            <a:lvl3pPr>
              <a:defRPr sz="1575"/>
            </a:lvl3pPr>
            <a:lvl4pPr>
              <a:defRPr sz="1425"/>
            </a:lvl4pPr>
            <a:lvl5pPr>
              <a:defRPr sz="135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Footer Placeholder 21"/>
          <p:cNvSpPr>
            <a:spLocks noGrp="1"/>
          </p:cNvSpPr>
          <p:nvPr>
            <p:ph type="ftr" sz="quarter" idx="10"/>
          </p:nvPr>
        </p:nvSpPr>
        <p:spPr>
          <a:xfrm>
            <a:off x="5080000" y="6408740"/>
            <a:ext cx="2768600" cy="365125"/>
          </a:xfrm>
          <a:prstGeom prst="rect">
            <a:avLst/>
          </a:prstGeom>
        </p:spPr>
        <p:txBody>
          <a:bodyPr/>
          <a:lstStyle>
            <a:lvl1pPr algn="r" eaLnBrk="1" latinLnBrk="0" hangingPunct="1">
              <a:defRPr kumimoji="0" sz="600">
                <a:solidFill>
                  <a:schemeClr val="tx1"/>
                </a:solidFill>
                <a:latin typeface="Calibri" pitchFamily="34" charset="0"/>
                <a:cs typeface="Calibri" pitchFamily="34" charset="0"/>
              </a:defRPr>
            </a:lvl1pPr>
            <a:extLst/>
          </a:lstStyle>
          <a:p>
            <a:pPr defTabSz="342900">
              <a:defRPr/>
            </a:pPr>
            <a:r>
              <a:rPr lang="en-US" dirty="0" smtClean="0">
                <a:solidFill>
                  <a:prstClr val="black"/>
                </a:solidFill>
              </a:rPr>
              <a:t>Module 9</a:t>
            </a:r>
            <a:endParaRPr lang="en-US" dirty="0">
              <a:solidFill>
                <a:prstClr val="black"/>
              </a:solidFill>
            </a:endParaRPr>
          </a:p>
        </p:txBody>
      </p:sp>
      <p:sp>
        <p:nvSpPr>
          <p:cNvPr id="6" name="Slide Number Placeholder 1"/>
          <p:cNvSpPr>
            <a:spLocks noGrp="1"/>
          </p:cNvSpPr>
          <p:nvPr>
            <p:ph type="sldNum" sz="quarter" idx="11"/>
          </p:nvPr>
        </p:nvSpPr>
        <p:spPr>
          <a:xfrm>
            <a:off x="7924800" y="6408740"/>
            <a:ext cx="762000" cy="365125"/>
          </a:xfrm>
          <a:prstGeom prst="rect">
            <a:avLst/>
          </a:prstGeom>
        </p:spPr>
        <p:txBody>
          <a:bodyPr/>
          <a:lstStyle>
            <a:lvl1pPr algn="r">
              <a:defRPr sz="600">
                <a:solidFill>
                  <a:schemeClr val="tx1">
                    <a:tint val="75000"/>
                  </a:schemeClr>
                </a:solidFill>
                <a:latin typeface="Calibri" pitchFamily="34" charset="0"/>
                <a:cs typeface="Calibri" pitchFamily="34" charset="0"/>
              </a:defRPr>
            </a:lvl1pPr>
          </a:lstStyle>
          <a:p>
            <a:pPr defTabSz="342900">
              <a:defRPr/>
            </a:pPr>
            <a:fld id="{9F4BA94E-4A70-45A5-BB33-776DD341F6D9}" type="slidenum">
              <a:rPr lang="en-US" smtClean="0">
                <a:solidFill>
                  <a:prstClr val="black">
                    <a:tint val="75000"/>
                  </a:prstClr>
                </a:solidFill>
              </a:rPr>
              <a:pPr defTabSz="342900">
                <a:defRPr/>
              </a:pPr>
              <a:t>‹#›</a:t>
            </a:fld>
            <a:endParaRPr lang="en-US" dirty="0">
              <a:solidFill>
                <a:prstClr val="black">
                  <a:tint val="75000"/>
                </a:prstClr>
              </a:solidFill>
            </a:endParaRPr>
          </a:p>
        </p:txBody>
      </p:sp>
    </p:spTree>
    <p:extLst>
      <p:ext uri="{BB962C8B-B14F-4D97-AF65-F5344CB8AC3E}">
        <p14:creationId xmlns:p14="http://schemas.microsoft.com/office/powerpoint/2010/main" val="721912019"/>
      </p:ext>
    </p:extLst>
  </p:cSld>
  <p:clrMapOvr>
    <a:overrideClrMapping bg1="lt1" tx1="dk1" bg2="lt2" tx2="dk2" accent1="accent1" accent2="accent2" accent3="accent3" accent4="accent4" accent5="accent5" accent6="accent6" hlink="hlink" folHlink="folHlink"/>
  </p:clrMapOvr>
  <p:transition advTm="61039"/>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1.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1.jpe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1.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1.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098429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iming>
    <p:tnLst>
      <p:par>
        <p:cTn id="1" dur="indefinite" restart="never" nodeType="tmRoot"/>
      </p:par>
    </p:tnLst>
  </p:timing>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383333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Lst>
  <p:timing>
    <p:tnLst>
      <p:par>
        <p:cTn id="1" dur="indefinite" restart="never" nodeType="tmRoot"/>
      </p:par>
    </p:tnLst>
  </p:timing>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29139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Lst>
  <p:timing>
    <p:tnLst>
      <p:par>
        <p:cTn id="1" dur="indefinite" restart="never" nodeType="tmRoot"/>
      </p:par>
    </p:tnLst>
  </p:timing>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770491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Lst>
  <p:timing>
    <p:tnLst>
      <p:par>
        <p:cTn id="1" dur="indefinite" restart="never" nodeType="tmRoot"/>
      </p:par>
    </p:tnLst>
  </p:timing>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203263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Lst>
  <p:timing>
    <p:tnLst>
      <p:par>
        <p:cTn id="1" dur="indefinite" restart="never" nodeType="tmRoot"/>
      </p:par>
    </p:tnLst>
  </p:timing>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04375410"/>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Lst>
  <p:timing>
    <p:tnLst>
      <p:par>
        <p:cTn id="1" dur="indefinite" restart="never" nodeType="tmRoot"/>
      </p:par>
    </p:tnLst>
  </p:timing>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288700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Lst>
  <p:timing>
    <p:tnLst>
      <p:par>
        <p:cTn id="1" dur="indefinite" restart="never" nodeType="tmRoot"/>
      </p:par>
    </p:tnLst>
  </p:timing>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07374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iming>
    <p:tnLst>
      <p:par>
        <p:cTn id="1" dur="indefinite" restart="never" nodeType="tmRoot"/>
      </p:par>
    </p:tnLst>
  </p:timing>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6476044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timing>
    <p:tnLst>
      <p:par>
        <p:cTn id="1" dur="indefinite" restart="never" nodeType="tmRoot"/>
      </p:par>
    </p:tnLst>
  </p:timing>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7544634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iming>
    <p:tnLst>
      <p:par>
        <p:cTn id="1" dur="indefinite" restart="never" nodeType="tmRoot"/>
      </p:par>
    </p:tnLst>
  </p:timing>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393071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timing>
    <p:tnLst>
      <p:par>
        <p:cTn id="1" dur="indefinite" restart="never" nodeType="tmRoot"/>
      </p:par>
    </p:tnLst>
  </p:timing>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154062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timing>
    <p:tnLst>
      <p:par>
        <p:cTn id="1" dur="indefinite" restart="never" nodeType="tmRoot"/>
      </p:par>
    </p:tnLst>
  </p:timing>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121502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timing>
    <p:tnLst>
      <p:par>
        <p:cTn id="1" dur="indefinite" restart="never" nodeType="tmRoot"/>
      </p:par>
    </p:tnLst>
  </p:timing>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307524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Lst>
  <p:timing>
    <p:tnLst>
      <p:par>
        <p:cTn id="1" dur="indefinite" restart="never" nodeType="tmRoot"/>
      </p:par>
    </p:tnLst>
  </p:timing>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4537" y="274638"/>
            <a:ext cx="708226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04536" y="1600201"/>
            <a:ext cx="7082264" cy="43657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155190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Lst>
  <p:timing>
    <p:tnLst>
      <p:par>
        <p:cTn id="1" dur="indefinite" restart="never" nodeType="tmRoot"/>
      </p:par>
    </p:tnLst>
  </p:timing>
  <p:hf hdr="0" dt="0"/>
  <p:txStyles>
    <p:titleStyle>
      <a:lvl1pPr algn="ctr" defTabSz="342900" rtl="0" eaLnBrk="1" latinLnBrk="0" hangingPunct="1">
        <a:spcBef>
          <a:spcPct val="0"/>
        </a:spcBef>
        <a:buNone/>
        <a:defRPr sz="2400" kern="1200">
          <a:solidFill>
            <a:srgbClr val="1B5FAA"/>
          </a:solidFill>
          <a:latin typeface="Arial Black"/>
          <a:ea typeface="+mj-ea"/>
          <a:cs typeface="+mj-cs"/>
        </a:defRPr>
      </a:lvl1pPr>
    </p:titleStyle>
    <p:bodyStyle>
      <a:lvl1pPr marL="257175" indent="-257175" algn="l" defTabSz="342900" rtl="0" eaLnBrk="1" latinLnBrk="0" hangingPunct="1">
        <a:spcBef>
          <a:spcPct val="20000"/>
        </a:spcBef>
        <a:buFont typeface="Arial"/>
        <a:buChar char="•"/>
        <a:defRPr sz="2400" kern="1200">
          <a:solidFill>
            <a:srgbClr val="56944F"/>
          </a:solidFill>
          <a:latin typeface="Calibri"/>
          <a:ea typeface="+mn-ea"/>
          <a:cs typeface="+mn-cs"/>
        </a:defRPr>
      </a:lvl1pPr>
      <a:lvl2pPr marL="557213" indent="-214313" algn="l" defTabSz="342900" rtl="0" eaLnBrk="1" latinLnBrk="0" hangingPunct="1">
        <a:spcBef>
          <a:spcPct val="20000"/>
        </a:spcBef>
        <a:buFont typeface="Arial"/>
        <a:buChar char="–"/>
        <a:defRPr sz="2100" kern="1200">
          <a:solidFill>
            <a:srgbClr val="56944F"/>
          </a:solidFill>
          <a:latin typeface="Calibri"/>
          <a:ea typeface="+mn-ea"/>
          <a:cs typeface="+mn-cs"/>
        </a:defRPr>
      </a:lvl2pPr>
      <a:lvl3pPr marL="857250" indent="-171450" algn="l" defTabSz="342900" rtl="0" eaLnBrk="1" latinLnBrk="0" hangingPunct="1">
        <a:spcBef>
          <a:spcPct val="20000"/>
        </a:spcBef>
        <a:buFont typeface="Arial"/>
        <a:buChar char="•"/>
        <a:defRPr sz="1800" kern="1200">
          <a:solidFill>
            <a:srgbClr val="56944F"/>
          </a:solidFill>
          <a:latin typeface="Calibri"/>
          <a:ea typeface="+mn-ea"/>
          <a:cs typeface="+mn-cs"/>
        </a:defRPr>
      </a:lvl3pPr>
      <a:lvl4pPr marL="1200150" indent="-171450" algn="l" defTabSz="342900" rtl="0" eaLnBrk="1" latinLnBrk="0" hangingPunct="1">
        <a:spcBef>
          <a:spcPct val="20000"/>
        </a:spcBef>
        <a:buFont typeface="Arial"/>
        <a:buChar char="–"/>
        <a:defRPr sz="1500" kern="1200">
          <a:solidFill>
            <a:srgbClr val="56944F"/>
          </a:solidFill>
          <a:latin typeface="Calibri"/>
          <a:ea typeface="+mn-ea"/>
          <a:cs typeface="+mn-cs"/>
        </a:defRPr>
      </a:lvl4pPr>
      <a:lvl5pPr marL="1543050" indent="-171450" algn="l" defTabSz="342900" rtl="0" eaLnBrk="1" latinLnBrk="0" hangingPunct="1">
        <a:spcBef>
          <a:spcPct val="20000"/>
        </a:spcBef>
        <a:buFont typeface="Arial"/>
        <a:buChar char="»"/>
        <a:defRPr sz="1500" kern="1200">
          <a:solidFill>
            <a:srgbClr val="56944F"/>
          </a:solidFill>
          <a:latin typeface="Calibri"/>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0.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681" y="2864320"/>
            <a:ext cx="7082263" cy="659675"/>
          </a:xfrm>
        </p:spPr>
        <p:txBody>
          <a:bodyPr>
            <a:normAutofit/>
          </a:bodyPr>
          <a:lstStyle/>
          <a:p>
            <a:r>
              <a:rPr lang="en-US" sz="3200" dirty="0" smtClean="0"/>
              <a:t>Module 6</a:t>
            </a:r>
            <a:endParaRPr lang="en-US" sz="3200" dirty="0"/>
          </a:p>
        </p:txBody>
      </p:sp>
      <p:sp>
        <p:nvSpPr>
          <p:cNvPr id="3" name="Subtitle 2"/>
          <p:cNvSpPr>
            <a:spLocks noGrp="1"/>
          </p:cNvSpPr>
          <p:nvPr>
            <p:ph type="subTitle" idx="1"/>
          </p:nvPr>
        </p:nvSpPr>
        <p:spPr>
          <a:xfrm>
            <a:off x="2363186" y="3523995"/>
            <a:ext cx="5316345" cy="697973"/>
          </a:xfrm>
        </p:spPr>
        <p:txBody>
          <a:bodyPr>
            <a:noAutofit/>
          </a:bodyPr>
          <a:lstStyle/>
          <a:p>
            <a:r>
              <a:rPr lang="en-US" sz="2800" dirty="0"/>
              <a:t>Family Engagement Standards – Preparation and Introduction</a:t>
            </a:r>
          </a:p>
        </p:txBody>
      </p:sp>
      <p:pic>
        <p:nvPicPr>
          <p:cNvPr id="4" name="Picture 3" descr="C:\Users\Carnett-Valerie\AppData\Local\Microsoft\Windows\Temporary Internet Files\Content.IE5\UJRM11L7\business_introduction_1[1].gif"/>
          <p:cNvPicPr/>
          <p:nvPr/>
        </p:nvPicPr>
        <p:blipFill>
          <a:blip r:embed="rId3">
            <a:extLst>
              <a:ext uri="{28A0092B-C50C-407E-A947-70E740481C1C}">
                <a14:useLocalDpi xmlns:a14="http://schemas.microsoft.com/office/drawing/2010/main" val="0"/>
              </a:ext>
            </a:extLst>
          </a:blip>
          <a:srcRect/>
          <a:stretch>
            <a:fillRect/>
          </a:stretch>
        </p:blipFill>
        <p:spPr bwMode="auto">
          <a:xfrm>
            <a:off x="3533775" y="4616653"/>
            <a:ext cx="2559844" cy="1956473"/>
          </a:xfrm>
          <a:prstGeom prst="rect">
            <a:avLst/>
          </a:prstGeom>
          <a:noFill/>
          <a:ln>
            <a:noFill/>
          </a:ln>
        </p:spPr>
      </p:pic>
    </p:spTree>
    <p:extLst>
      <p:ext uri="{BB962C8B-B14F-4D97-AF65-F5344CB8AC3E}">
        <p14:creationId xmlns:p14="http://schemas.microsoft.com/office/powerpoint/2010/main" val="2887225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912" y="275648"/>
            <a:ext cx="7082263" cy="1143000"/>
          </a:xfrm>
        </p:spPr>
        <p:txBody>
          <a:bodyPr/>
          <a:lstStyle/>
          <a:p>
            <a:r>
              <a:rPr lang="en-US" dirty="0" smtClean="0"/>
              <a:t>FFA-Ongoing Participants</a:t>
            </a:r>
            <a:endParaRPr lang="en-US" dirty="0"/>
          </a:p>
        </p:txBody>
      </p:sp>
      <p:sp>
        <p:nvSpPr>
          <p:cNvPr id="3" name="Content Placeholder 2"/>
          <p:cNvSpPr>
            <a:spLocks noGrp="1"/>
          </p:cNvSpPr>
          <p:nvPr>
            <p:ph idx="1"/>
          </p:nvPr>
        </p:nvSpPr>
        <p:spPr>
          <a:xfrm>
            <a:off x="1604536" y="1404851"/>
            <a:ext cx="7082264" cy="4811092"/>
          </a:xfrm>
        </p:spPr>
        <p:txBody>
          <a:bodyPr>
            <a:normAutofit/>
          </a:bodyPr>
          <a:lstStyle/>
          <a:p>
            <a:pPr marL="0" indent="0">
              <a:buNone/>
            </a:pPr>
            <a:r>
              <a:rPr lang="en-US" sz="2800" b="1" i="1" dirty="0" smtClean="0"/>
              <a:t>How do you determine who needs to be assessed and who needs to be included?</a:t>
            </a:r>
          </a:p>
          <a:p>
            <a:pPr lvl="1"/>
            <a:r>
              <a:rPr lang="en-US" dirty="0" smtClean="0"/>
              <a:t>Ask yourself…who </a:t>
            </a:r>
            <a:r>
              <a:rPr lang="en-US" dirty="0"/>
              <a:t>provides care, parenting, quality time, and/or discipline for the </a:t>
            </a:r>
            <a:r>
              <a:rPr lang="en-US" dirty="0" smtClean="0"/>
              <a:t>children.</a:t>
            </a:r>
          </a:p>
          <a:p>
            <a:endParaRPr lang="en-US" dirty="0" smtClean="0"/>
          </a:p>
          <a:p>
            <a:pPr marL="0" indent="0">
              <a:buNone/>
            </a:pPr>
            <a:endParaRPr lang="en-US" dirty="0" smtClean="0"/>
          </a:p>
          <a:p>
            <a:pPr marL="0" indent="0">
              <a:buNone/>
            </a:pPr>
            <a:r>
              <a:rPr lang="en-US" dirty="0" smtClean="0"/>
              <a:t>Learn by observing </a:t>
            </a:r>
            <a:r>
              <a:rPr lang="en-US" dirty="0"/>
              <a:t>the family interacting and gather information from the children, parents, household members, extended family members, and friends who are familiar with how the family functions. </a:t>
            </a:r>
          </a:p>
          <a:p>
            <a:endParaRPr lang="en-US" dirty="0" smtClean="0"/>
          </a:p>
        </p:txBody>
      </p:sp>
      <p:sp>
        <p:nvSpPr>
          <p:cNvPr id="4" name="Slide Number Placeholder 6"/>
          <p:cNvSpPr txBox="1">
            <a:spLocks noChangeArrowheads="1"/>
          </p:cNvSpPr>
          <p:nvPr/>
        </p:nvSpPr>
        <p:spPr>
          <a:xfrm>
            <a:off x="1090322" y="6481763"/>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6.1.8</a:t>
            </a:r>
            <a:endParaRPr lang="en-US" sz="788" dirty="0">
              <a:solidFill>
                <a:prstClr val="black"/>
              </a:solidFill>
            </a:endParaRPr>
          </a:p>
        </p:txBody>
      </p:sp>
    </p:spTree>
    <p:extLst>
      <p:ext uri="{BB962C8B-B14F-4D97-AF65-F5344CB8AC3E}">
        <p14:creationId xmlns:p14="http://schemas.microsoft.com/office/powerpoint/2010/main" val="4091434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081" y="346981"/>
            <a:ext cx="6029877" cy="1143000"/>
          </a:xfrm>
        </p:spPr>
        <p:txBody>
          <a:bodyPr>
            <a:normAutofit fontScale="90000"/>
          </a:bodyPr>
          <a:lstStyle/>
          <a:p>
            <a:r>
              <a:rPr lang="en-US" dirty="0" smtClean="0"/>
              <a:t>Activity A:  </a:t>
            </a:r>
            <a:br>
              <a:rPr lang="en-US" dirty="0" smtClean="0"/>
            </a:br>
            <a:r>
              <a:rPr lang="en-US" dirty="0" smtClean="0"/>
              <a:t>Determining the Focus of Your Family Functioning Assessment-Ongoing</a:t>
            </a:r>
            <a:endParaRPr lang="en-US" dirty="0"/>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3" name="TextBox 2"/>
          <p:cNvSpPr txBox="1"/>
          <p:nvPr/>
        </p:nvSpPr>
        <p:spPr>
          <a:xfrm>
            <a:off x="1633928" y="1840731"/>
            <a:ext cx="6565692" cy="2739211"/>
          </a:xfrm>
          <a:prstGeom prst="rect">
            <a:avLst/>
          </a:prstGeom>
          <a:noFill/>
        </p:spPr>
        <p:txBody>
          <a:bodyPr wrap="square" rtlCol="0">
            <a:spAutoFit/>
          </a:bodyPr>
          <a:lstStyle/>
          <a:p>
            <a:r>
              <a:rPr lang="en-US" sz="3200" b="1" i="1" dirty="0" smtClean="0">
                <a:solidFill>
                  <a:srgbClr val="56944F"/>
                </a:solidFill>
              </a:rPr>
              <a:t>Instructions:</a:t>
            </a:r>
          </a:p>
          <a:p>
            <a:endParaRPr lang="en-US" sz="2000" dirty="0">
              <a:solidFill>
                <a:srgbClr val="56944F"/>
              </a:solidFill>
            </a:endParaRPr>
          </a:p>
          <a:p>
            <a:pPr marL="457200" lvl="0" indent="-457200">
              <a:buFont typeface="+mj-lt"/>
              <a:buAutoNum type="arabicPeriod"/>
            </a:pPr>
            <a:r>
              <a:rPr lang="en-US" sz="2400" dirty="0">
                <a:solidFill>
                  <a:srgbClr val="0070C0"/>
                </a:solidFill>
              </a:rPr>
              <a:t>Read the scenarios and determine how many FFA’s-Ongoing should be created and who should be on each FFA-Ongoing.</a:t>
            </a:r>
          </a:p>
          <a:p>
            <a:pPr marL="457200" lvl="0" indent="-457200">
              <a:buFont typeface="+mj-lt"/>
              <a:buAutoNum type="arabicPeriod"/>
            </a:pPr>
            <a:r>
              <a:rPr lang="en-US" sz="2400" dirty="0">
                <a:solidFill>
                  <a:srgbClr val="0070C0"/>
                </a:solidFill>
              </a:rPr>
              <a:t>Refer back to your </a:t>
            </a:r>
            <a:r>
              <a:rPr lang="en-US" sz="2400" dirty="0" smtClean="0">
                <a:solidFill>
                  <a:srgbClr val="0070C0"/>
                </a:solidFill>
              </a:rPr>
              <a:t>CFOP </a:t>
            </a:r>
            <a:r>
              <a:rPr lang="en-US" sz="2400" dirty="0">
                <a:solidFill>
                  <a:srgbClr val="0070C0"/>
                </a:solidFill>
              </a:rPr>
              <a:t>for assistance.</a:t>
            </a:r>
          </a:p>
          <a:p>
            <a:pPr marL="457200" indent="-457200">
              <a:buFont typeface="+mj-lt"/>
              <a:buAutoNum type="arabicPeriod"/>
            </a:pPr>
            <a:r>
              <a:rPr lang="en-US" sz="2400" dirty="0">
                <a:solidFill>
                  <a:srgbClr val="0070C0"/>
                </a:solidFill>
              </a:rPr>
              <a:t>Be prepared to discuss.</a:t>
            </a:r>
            <a:endParaRPr lang="en-US" sz="2400" b="1" dirty="0">
              <a:solidFill>
                <a:srgbClr val="0070C0"/>
              </a:solidFill>
            </a:endParaRPr>
          </a:p>
        </p:txBody>
      </p:sp>
      <p:sp>
        <p:nvSpPr>
          <p:cNvPr id="6" name="Slide Number Placeholder 6"/>
          <p:cNvSpPr txBox="1">
            <a:spLocks noChangeArrowheads="1"/>
          </p:cNvSpPr>
          <p:nvPr/>
        </p:nvSpPr>
        <p:spPr>
          <a:xfrm>
            <a:off x="1090322" y="6481763"/>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6.1.9</a:t>
            </a:r>
            <a:endParaRPr lang="en-US" sz="788" dirty="0">
              <a:solidFill>
                <a:prstClr val="black"/>
              </a:solidFill>
            </a:endParaRPr>
          </a:p>
        </p:txBody>
      </p:sp>
    </p:spTree>
    <p:extLst>
      <p:ext uri="{BB962C8B-B14F-4D97-AF65-F5344CB8AC3E}">
        <p14:creationId xmlns:p14="http://schemas.microsoft.com/office/powerpoint/2010/main" val="1509364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737" y="110778"/>
            <a:ext cx="7082263" cy="1143000"/>
          </a:xfrm>
        </p:spPr>
        <p:txBody>
          <a:bodyPr>
            <a:normAutofit/>
          </a:bodyPr>
          <a:lstStyle/>
          <a:p>
            <a:r>
              <a:rPr lang="en-US" sz="3200" dirty="0" smtClean="0"/>
              <a:t>Family Engagement Standards</a:t>
            </a:r>
            <a:endParaRPr lang="en-US" sz="3200" dirty="0"/>
          </a:p>
        </p:txBody>
      </p:sp>
      <p:sp>
        <p:nvSpPr>
          <p:cNvPr id="4" name="Slide Number Placeholder 6"/>
          <p:cNvSpPr txBox="1">
            <a:spLocks noChangeArrowheads="1"/>
          </p:cNvSpPr>
          <p:nvPr/>
        </p:nvSpPr>
        <p:spPr>
          <a:xfrm>
            <a:off x="1097465" y="6491288"/>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6.1.10</a:t>
            </a:r>
            <a:endParaRPr lang="en-US" sz="788" dirty="0">
              <a:solidFill>
                <a:prstClr val="black"/>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52362092"/>
              </p:ext>
            </p:extLst>
          </p:nvPr>
        </p:nvGraphicFramePr>
        <p:xfrm>
          <a:off x="1206379" y="1117600"/>
          <a:ext cx="7476513" cy="4914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7039654"/>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4102" y="2071735"/>
            <a:ext cx="5144894" cy="771663"/>
          </a:xfrm>
        </p:spPr>
        <p:txBody>
          <a:bodyPr>
            <a:normAutofit/>
          </a:bodyPr>
          <a:lstStyle/>
          <a:p>
            <a:r>
              <a:rPr lang="en-US" sz="3200" dirty="0" smtClean="0"/>
              <a:t>Unit 6.2</a:t>
            </a:r>
            <a:endParaRPr lang="en-US" sz="3200" dirty="0"/>
          </a:p>
        </p:txBody>
      </p:sp>
      <p:sp>
        <p:nvSpPr>
          <p:cNvPr id="3" name="Subtitle 2"/>
          <p:cNvSpPr>
            <a:spLocks noGrp="1"/>
          </p:cNvSpPr>
          <p:nvPr>
            <p:ph type="subTitle" idx="1"/>
          </p:nvPr>
        </p:nvSpPr>
        <p:spPr>
          <a:xfrm>
            <a:off x="2151125" y="2954730"/>
            <a:ext cx="5606034" cy="650174"/>
          </a:xfrm>
        </p:spPr>
        <p:txBody>
          <a:bodyPr>
            <a:normAutofit/>
          </a:bodyPr>
          <a:lstStyle/>
          <a:p>
            <a:r>
              <a:rPr lang="en-US" sz="2800" dirty="0" smtClean="0"/>
              <a:t>Overview of Preparation</a:t>
            </a:r>
            <a:endParaRPr lang="en-US" sz="2800" dirty="0"/>
          </a:p>
        </p:txBody>
      </p:sp>
    </p:spTree>
    <p:extLst>
      <p:ext uri="{BB962C8B-B14F-4D97-AF65-F5344CB8AC3E}">
        <p14:creationId xmlns:p14="http://schemas.microsoft.com/office/powerpoint/2010/main" val="2028961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55" y="397921"/>
            <a:ext cx="5966460" cy="857250"/>
          </a:xfrm>
        </p:spPr>
        <p:txBody>
          <a:bodyPr>
            <a:normAutofit/>
          </a:bodyPr>
          <a:lstStyle/>
          <a:p>
            <a:r>
              <a:rPr lang="en-US" sz="3200" dirty="0" smtClean="0"/>
              <a:t>Learning Objectives</a:t>
            </a:r>
            <a:endParaRPr lang="en-US" sz="3200" dirty="0"/>
          </a:p>
        </p:txBody>
      </p:sp>
      <p:pic>
        <p:nvPicPr>
          <p:cNvPr id="4" name="Picture 3"/>
          <p:cNvPicPr>
            <a:picLocks noChangeAspect="1"/>
          </p:cNvPicPr>
          <p:nvPr/>
        </p:nvPicPr>
        <p:blipFill>
          <a:blip r:embed="rId3"/>
          <a:stretch>
            <a:fillRect/>
          </a:stretch>
        </p:blipFill>
        <p:spPr>
          <a:xfrm>
            <a:off x="7758715" y="382268"/>
            <a:ext cx="1084400" cy="872903"/>
          </a:xfrm>
          <a:prstGeom prst="rect">
            <a:avLst/>
          </a:prstGeom>
        </p:spPr>
      </p:pic>
      <p:sp>
        <p:nvSpPr>
          <p:cNvPr id="5" name="Slide Number Placeholder 6"/>
          <p:cNvSpPr txBox="1">
            <a:spLocks noChangeArrowheads="1"/>
          </p:cNvSpPr>
          <p:nvPr/>
        </p:nvSpPr>
        <p:spPr>
          <a:xfrm>
            <a:off x="1090322" y="6481763"/>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6.2.2</a:t>
            </a:r>
            <a:endParaRPr lang="en-US" sz="788" dirty="0">
              <a:solidFill>
                <a:prstClr val="black"/>
              </a:solidFill>
            </a:endParaRPr>
          </a:p>
        </p:txBody>
      </p:sp>
      <p:sp>
        <p:nvSpPr>
          <p:cNvPr id="3" name="TextBox 2"/>
          <p:cNvSpPr txBox="1"/>
          <p:nvPr/>
        </p:nvSpPr>
        <p:spPr>
          <a:xfrm>
            <a:off x="1713508" y="2003714"/>
            <a:ext cx="6649096" cy="2677656"/>
          </a:xfrm>
          <a:prstGeom prst="rect">
            <a:avLst/>
          </a:prstGeom>
          <a:noFill/>
        </p:spPr>
        <p:txBody>
          <a:bodyPr wrap="square" rtlCol="0">
            <a:spAutoFit/>
          </a:bodyPr>
          <a:lstStyle/>
          <a:p>
            <a:pPr marL="514350" indent="-514350" defTabSz="342900">
              <a:buFont typeface="+mj-lt"/>
              <a:buAutoNum type="arabicPeriod"/>
            </a:pPr>
            <a:r>
              <a:rPr lang="en-US" sz="2800" dirty="0" smtClean="0">
                <a:solidFill>
                  <a:srgbClr val="56944F"/>
                </a:solidFill>
              </a:rPr>
              <a:t>Identify </a:t>
            </a:r>
            <a:r>
              <a:rPr lang="en-US" sz="2800" dirty="0">
                <a:solidFill>
                  <a:srgbClr val="56944F"/>
                </a:solidFill>
              </a:rPr>
              <a:t>the tasks that must be accomplished during the Family Engagement Standard </a:t>
            </a:r>
            <a:r>
              <a:rPr lang="en-US" sz="2800" dirty="0" smtClean="0">
                <a:solidFill>
                  <a:srgbClr val="56944F"/>
                </a:solidFill>
              </a:rPr>
              <a:t>for </a:t>
            </a:r>
            <a:r>
              <a:rPr lang="en-US" sz="2800" dirty="0">
                <a:solidFill>
                  <a:srgbClr val="56944F"/>
                </a:solidFill>
              </a:rPr>
              <a:t>Preparation</a:t>
            </a:r>
            <a:r>
              <a:rPr lang="en-US" sz="2800" dirty="0" smtClean="0">
                <a:solidFill>
                  <a:srgbClr val="56944F"/>
                </a:solidFill>
              </a:rPr>
              <a:t>.</a:t>
            </a:r>
          </a:p>
          <a:p>
            <a:pPr marL="514350" indent="-514350" defTabSz="342900">
              <a:buFont typeface="+mj-lt"/>
              <a:buAutoNum type="arabicPeriod"/>
            </a:pPr>
            <a:endParaRPr lang="en-US" sz="2800" dirty="0" smtClean="0">
              <a:solidFill>
                <a:srgbClr val="56944F"/>
              </a:solidFill>
            </a:endParaRPr>
          </a:p>
          <a:p>
            <a:pPr marL="514350" indent="-514350" defTabSz="342900">
              <a:buFont typeface="+mj-lt"/>
              <a:buAutoNum type="arabicPeriod"/>
            </a:pPr>
            <a:r>
              <a:rPr lang="en-US" sz="2800" dirty="0" smtClean="0">
                <a:solidFill>
                  <a:srgbClr val="56944F"/>
                </a:solidFill>
              </a:rPr>
              <a:t>Review the stages of change and identify the indicators for each stage.</a:t>
            </a:r>
            <a:endParaRPr lang="en-US" sz="2800" dirty="0">
              <a:solidFill>
                <a:srgbClr val="56944F"/>
              </a:solidFill>
            </a:endParaRPr>
          </a:p>
        </p:txBody>
      </p:sp>
    </p:spTree>
    <p:extLst>
      <p:ext uri="{BB962C8B-B14F-4D97-AF65-F5344CB8AC3E}">
        <p14:creationId xmlns:p14="http://schemas.microsoft.com/office/powerpoint/2010/main" val="1225768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087" y="1313411"/>
            <a:ext cx="7434688" cy="3122328"/>
          </a:xfrm>
        </p:spPr>
        <p:txBody>
          <a:bodyPr>
            <a:noAutofit/>
          </a:bodyPr>
          <a:lstStyle/>
          <a:p>
            <a:pPr marL="82153" indent="0">
              <a:buNone/>
            </a:pPr>
            <a:r>
              <a:rPr lang="en-US" dirty="0" smtClean="0"/>
              <a:t>Preparation is the process of preparing for information collection and contact with the family.</a:t>
            </a:r>
          </a:p>
          <a:p>
            <a:pPr marL="82153" indent="0">
              <a:buNone/>
            </a:pPr>
            <a:endParaRPr lang="en-US" dirty="0"/>
          </a:p>
          <a:p>
            <a:pPr marL="82153" indent="0">
              <a:buNone/>
            </a:pPr>
            <a:r>
              <a:rPr lang="en-US" dirty="0"/>
              <a:t>The purpose of the preparation family engagement standard is to ensure that you </a:t>
            </a:r>
            <a:endParaRPr lang="en-US" dirty="0" smtClean="0"/>
          </a:p>
          <a:p>
            <a:pPr marL="425053" indent="-342900"/>
            <a:r>
              <a:rPr lang="en-US" dirty="0"/>
              <a:t>a</a:t>
            </a:r>
            <a:r>
              <a:rPr lang="en-US" dirty="0" smtClean="0"/>
              <a:t>re as </a:t>
            </a:r>
            <a:r>
              <a:rPr lang="en-US" dirty="0"/>
              <a:t>informed as possible about information already known about the family, </a:t>
            </a:r>
            <a:endParaRPr lang="en-US" dirty="0" smtClean="0"/>
          </a:p>
          <a:p>
            <a:pPr marL="425053" indent="-342900"/>
            <a:r>
              <a:rPr lang="en-US" dirty="0" smtClean="0"/>
              <a:t>able </a:t>
            </a:r>
            <a:r>
              <a:rPr lang="en-US" dirty="0"/>
              <a:t>to identify gaps and discrepancies that must be reconciled, and </a:t>
            </a:r>
            <a:endParaRPr lang="en-US" dirty="0" smtClean="0"/>
          </a:p>
          <a:p>
            <a:pPr marL="425053" indent="-342900"/>
            <a:r>
              <a:rPr lang="en-US" dirty="0" smtClean="0"/>
              <a:t>are </a:t>
            </a:r>
            <a:r>
              <a:rPr lang="en-US" dirty="0"/>
              <a:t>able identify strategies for family engagement.</a:t>
            </a:r>
            <a:endParaRPr lang="en-US" dirty="0" smtClean="0"/>
          </a:p>
        </p:txBody>
      </p:sp>
      <p:sp>
        <p:nvSpPr>
          <p:cNvPr id="3" name="Title 2"/>
          <p:cNvSpPr>
            <a:spLocks noGrp="1"/>
          </p:cNvSpPr>
          <p:nvPr>
            <p:ph type="title"/>
          </p:nvPr>
        </p:nvSpPr>
        <p:spPr>
          <a:xfrm>
            <a:off x="1604538" y="180710"/>
            <a:ext cx="7082263" cy="1143000"/>
          </a:xfrm>
        </p:spPr>
        <p:txBody>
          <a:bodyPr>
            <a:normAutofit/>
          </a:bodyPr>
          <a:lstStyle/>
          <a:p>
            <a:r>
              <a:rPr lang="en-US" sz="3200" dirty="0" smtClean="0"/>
              <a:t>Preparation</a:t>
            </a:r>
            <a:endParaRPr lang="en-US" sz="3200" dirty="0"/>
          </a:p>
        </p:txBody>
      </p:sp>
      <p:sp>
        <p:nvSpPr>
          <p:cNvPr id="6" name="Slide Number Placeholder 6"/>
          <p:cNvSpPr txBox="1">
            <a:spLocks noChangeArrowheads="1"/>
          </p:cNvSpPr>
          <p:nvPr/>
        </p:nvSpPr>
        <p:spPr>
          <a:xfrm>
            <a:off x="1123659" y="6426994"/>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6.2.3</a:t>
            </a:r>
            <a:endParaRPr lang="en-US" sz="788" dirty="0">
              <a:solidFill>
                <a:prstClr val="black"/>
              </a:solidFill>
            </a:endParaRPr>
          </a:p>
        </p:txBody>
      </p:sp>
    </p:spTree>
    <p:extLst>
      <p:ext uri="{BB962C8B-B14F-4D97-AF65-F5344CB8AC3E}">
        <p14:creationId xmlns:p14="http://schemas.microsoft.com/office/powerpoint/2010/main" val="1324636257"/>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Circumstances </a:t>
            </a:r>
            <a:r>
              <a:rPr lang="en-US" dirty="0"/>
              <a:t>and </a:t>
            </a:r>
            <a:r>
              <a:rPr lang="en-US" dirty="0" smtClean="0"/>
              <a:t/>
            </a:r>
            <a:br>
              <a:rPr lang="en-US" dirty="0" smtClean="0"/>
            </a:br>
            <a:r>
              <a:rPr lang="en-US" dirty="0" smtClean="0"/>
              <a:t>Family Conditions</a:t>
            </a:r>
            <a:endParaRPr lang="en-US" dirty="0"/>
          </a:p>
        </p:txBody>
      </p:sp>
      <p:sp>
        <p:nvSpPr>
          <p:cNvPr id="3" name="Content Placeholder 2"/>
          <p:cNvSpPr>
            <a:spLocks noGrp="1"/>
          </p:cNvSpPr>
          <p:nvPr>
            <p:ph idx="4294967295"/>
          </p:nvPr>
        </p:nvSpPr>
        <p:spPr>
          <a:xfrm>
            <a:off x="1629901" y="1801148"/>
            <a:ext cx="7081837" cy="4365625"/>
          </a:xfrm>
        </p:spPr>
        <p:txBody>
          <a:bodyPr/>
          <a:lstStyle/>
          <a:p>
            <a:pPr lvl="0"/>
            <a:r>
              <a:rPr lang="en-US" dirty="0"/>
              <a:t>Domestic Violence</a:t>
            </a:r>
          </a:p>
          <a:p>
            <a:pPr lvl="0"/>
            <a:r>
              <a:rPr lang="en-US" dirty="0"/>
              <a:t>Parents childhood history of abuse or neglect</a:t>
            </a:r>
          </a:p>
          <a:p>
            <a:pPr lvl="0"/>
            <a:r>
              <a:rPr lang="en-US" dirty="0"/>
              <a:t>Substance abuse</a:t>
            </a:r>
          </a:p>
          <a:p>
            <a:pPr lvl="0"/>
            <a:r>
              <a:rPr lang="en-US" dirty="0"/>
              <a:t>Mental illness</a:t>
            </a:r>
          </a:p>
          <a:p>
            <a:pPr lvl="0"/>
            <a:r>
              <a:rPr lang="en-US" dirty="0"/>
              <a:t>Condition or circumstance of parent that will require assistance with verbal or written communication</a:t>
            </a:r>
          </a:p>
          <a:p>
            <a:pPr lvl="0"/>
            <a:r>
              <a:rPr lang="en-US" dirty="0"/>
              <a:t>Criminal </a:t>
            </a:r>
            <a:r>
              <a:rPr lang="en-US" dirty="0" smtClean="0"/>
              <a:t>behaviors </a:t>
            </a:r>
            <a:endParaRPr lang="en-US" dirty="0"/>
          </a:p>
          <a:p>
            <a:pPr lvl="0"/>
            <a:r>
              <a:rPr lang="en-US" dirty="0"/>
              <a:t>Developmental delays and special needs of children in the home (includes mental, learning disabilities, deaf and hard of hearing).</a:t>
            </a:r>
          </a:p>
          <a:p>
            <a:endParaRPr lang="en-US" dirty="0"/>
          </a:p>
        </p:txBody>
      </p:sp>
      <p:sp>
        <p:nvSpPr>
          <p:cNvPr id="4" name="Slide Number Placeholder 6"/>
          <p:cNvSpPr txBox="1">
            <a:spLocks noChangeArrowheads="1"/>
          </p:cNvSpPr>
          <p:nvPr/>
        </p:nvSpPr>
        <p:spPr>
          <a:xfrm>
            <a:off x="1123659" y="6426994"/>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6.2.4</a:t>
            </a:r>
            <a:endParaRPr lang="en-US" sz="788" dirty="0">
              <a:solidFill>
                <a:prstClr val="black"/>
              </a:solidFill>
            </a:endParaRPr>
          </a:p>
        </p:txBody>
      </p:sp>
    </p:spTree>
    <p:extLst>
      <p:ext uri="{BB962C8B-B14F-4D97-AF65-F5344CB8AC3E}">
        <p14:creationId xmlns:p14="http://schemas.microsoft.com/office/powerpoint/2010/main" val="2868516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52111" y="2065704"/>
            <a:ext cx="7644239" cy="4365702"/>
          </a:xfrm>
        </p:spPr>
        <p:txBody>
          <a:bodyPr>
            <a:noAutofit/>
          </a:bodyPr>
          <a:lstStyle/>
          <a:p>
            <a:pPr marL="467915" indent="-385763">
              <a:buAutoNum type="arabicPeriod"/>
            </a:pPr>
            <a:r>
              <a:rPr lang="en-US" dirty="0" smtClean="0"/>
              <a:t>Sufficiency of information known – identify information gaps.</a:t>
            </a:r>
          </a:p>
          <a:p>
            <a:pPr marL="467915" indent="-385763">
              <a:buAutoNum type="arabicPeriod"/>
            </a:pPr>
            <a:r>
              <a:rPr lang="en-US" dirty="0" smtClean="0"/>
              <a:t>Sufficiency of safety plans to control for danger.</a:t>
            </a:r>
          </a:p>
          <a:p>
            <a:pPr marL="467915" indent="-385763">
              <a:buAutoNum type="arabicPeriod"/>
            </a:pPr>
            <a:r>
              <a:rPr lang="en-US" dirty="0" smtClean="0"/>
              <a:t>Identify information that is relevant.</a:t>
            </a:r>
          </a:p>
          <a:p>
            <a:pPr marL="467915" indent="-385763">
              <a:buAutoNum type="arabicPeriod"/>
            </a:pPr>
            <a:r>
              <a:rPr lang="en-US" dirty="0" smtClean="0"/>
              <a:t>Baseline information regarding Caregiver Protective Capacities from CPI.</a:t>
            </a:r>
          </a:p>
          <a:p>
            <a:pPr marL="467915" indent="-385763">
              <a:buAutoNum type="arabicPeriod"/>
            </a:pPr>
            <a:r>
              <a:rPr lang="en-US" dirty="0" smtClean="0"/>
              <a:t>Information that must be known – what information is needed to inform the Caregiver Protective Capacity and Child Needs Assessments.</a:t>
            </a:r>
          </a:p>
        </p:txBody>
      </p:sp>
      <p:sp>
        <p:nvSpPr>
          <p:cNvPr id="3" name="Title 2"/>
          <p:cNvSpPr>
            <a:spLocks noGrp="1"/>
          </p:cNvSpPr>
          <p:nvPr>
            <p:ph type="title"/>
          </p:nvPr>
        </p:nvSpPr>
        <p:spPr/>
        <p:txBody>
          <a:bodyPr>
            <a:noAutofit/>
          </a:bodyPr>
          <a:lstStyle/>
          <a:p>
            <a:r>
              <a:rPr lang="en-US" sz="3200" dirty="0" smtClean="0"/>
              <a:t>Areas of Critical Evaluation for Intervention Standards: Preparation</a:t>
            </a:r>
            <a:endParaRPr lang="en-US" sz="3200" dirty="0"/>
          </a:p>
        </p:txBody>
      </p:sp>
      <p:sp>
        <p:nvSpPr>
          <p:cNvPr id="6" name="Slide Number Placeholder 6"/>
          <p:cNvSpPr txBox="1">
            <a:spLocks noChangeArrowheads="1"/>
          </p:cNvSpPr>
          <p:nvPr/>
        </p:nvSpPr>
        <p:spPr>
          <a:xfrm>
            <a:off x="1090322" y="6431406"/>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6.2.5</a:t>
            </a:r>
            <a:endParaRPr lang="en-US" sz="788" dirty="0">
              <a:solidFill>
                <a:prstClr val="black"/>
              </a:solidFill>
            </a:endParaRPr>
          </a:p>
        </p:txBody>
      </p:sp>
    </p:spTree>
    <p:extLst>
      <p:ext uri="{BB962C8B-B14F-4D97-AF65-F5344CB8AC3E}">
        <p14:creationId xmlns:p14="http://schemas.microsoft.com/office/powerpoint/2010/main" val="3502244903"/>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82153" indent="0">
              <a:buNone/>
            </a:pPr>
            <a:r>
              <a:rPr lang="en-US" sz="2800" dirty="0" smtClean="0"/>
              <a:t>Using the information you have learned to plan the:</a:t>
            </a:r>
          </a:p>
          <a:p>
            <a:pPr marL="725090" lvl="1" indent="-342900"/>
            <a:r>
              <a:rPr lang="en-US" sz="2800" dirty="0" smtClean="0"/>
              <a:t>Location</a:t>
            </a:r>
          </a:p>
          <a:p>
            <a:pPr marL="725090" lvl="1" indent="-342900"/>
            <a:r>
              <a:rPr lang="en-US" sz="2800" dirty="0" smtClean="0"/>
              <a:t>Timing</a:t>
            </a:r>
          </a:p>
          <a:p>
            <a:pPr marL="725090" lvl="1" indent="-342900"/>
            <a:r>
              <a:rPr lang="en-US" sz="2800" dirty="0" smtClean="0"/>
              <a:t>Circumstances where contact should be made with both the caregivers and the children</a:t>
            </a:r>
          </a:p>
        </p:txBody>
      </p:sp>
      <p:sp>
        <p:nvSpPr>
          <p:cNvPr id="3" name="Title 2"/>
          <p:cNvSpPr>
            <a:spLocks noGrp="1"/>
          </p:cNvSpPr>
          <p:nvPr>
            <p:ph type="title"/>
          </p:nvPr>
        </p:nvSpPr>
        <p:spPr/>
        <p:txBody>
          <a:bodyPr>
            <a:normAutofit/>
          </a:bodyPr>
          <a:lstStyle/>
          <a:p>
            <a:r>
              <a:rPr lang="en-US" sz="3200" dirty="0" smtClean="0"/>
              <a:t>Identifying Strategies for Family Engagement</a:t>
            </a:r>
            <a:endParaRPr lang="en-US" sz="3200" dirty="0"/>
          </a:p>
        </p:txBody>
      </p:sp>
      <p:sp>
        <p:nvSpPr>
          <p:cNvPr id="6" name="Slide Number Placeholder 6"/>
          <p:cNvSpPr txBox="1">
            <a:spLocks noChangeArrowheads="1"/>
          </p:cNvSpPr>
          <p:nvPr/>
        </p:nvSpPr>
        <p:spPr>
          <a:xfrm>
            <a:off x="1052222" y="6431406"/>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6.2.6</a:t>
            </a:r>
            <a:endParaRPr lang="en-US" sz="788" dirty="0">
              <a:solidFill>
                <a:prstClr val="black"/>
              </a:solidFill>
            </a:endParaRPr>
          </a:p>
        </p:txBody>
      </p:sp>
    </p:spTree>
    <p:extLst>
      <p:ext uri="{BB962C8B-B14F-4D97-AF65-F5344CB8AC3E}">
        <p14:creationId xmlns:p14="http://schemas.microsoft.com/office/powerpoint/2010/main" val="1662991850"/>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Sandler/Braun</a:t>
            </a:r>
            <a:endParaRPr lang="en-US" sz="3200" dirty="0"/>
          </a:p>
        </p:txBody>
      </p:sp>
      <p:sp>
        <p:nvSpPr>
          <p:cNvPr id="3" name="Content Placeholder 2"/>
          <p:cNvSpPr>
            <a:spLocks noGrp="1"/>
          </p:cNvSpPr>
          <p:nvPr>
            <p:ph idx="1"/>
          </p:nvPr>
        </p:nvSpPr>
        <p:spPr/>
        <p:txBody>
          <a:bodyPr>
            <a:normAutofit/>
          </a:bodyPr>
          <a:lstStyle/>
          <a:p>
            <a:pPr lvl="0"/>
            <a:r>
              <a:rPr lang="en-US" sz="2800" dirty="0"/>
              <a:t>What do you remember about the Sandler/Braun family? What are the danger threats? What was the safety plan?</a:t>
            </a:r>
          </a:p>
          <a:p>
            <a:pPr lvl="0"/>
            <a:r>
              <a:rPr lang="en-US" sz="2800" dirty="0"/>
              <a:t>What were some of the </a:t>
            </a:r>
            <a:r>
              <a:rPr lang="en-US" sz="2800" dirty="0" smtClean="0"/>
              <a:t>discrepancies </a:t>
            </a:r>
            <a:r>
              <a:rPr lang="en-US" sz="2800" dirty="0"/>
              <a:t>that </a:t>
            </a:r>
            <a:r>
              <a:rPr lang="en-US" sz="2800" dirty="0" smtClean="0"/>
              <a:t>were found</a:t>
            </a:r>
            <a:r>
              <a:rPr lang="en-US" sz="2800" dirty="0"/>
              <a:t>, what were the gaps of information needed?</a:t>
            </a:r>
          </a:p>
          <a:p>
            <a:r>
              <a:rPr lang="en-US" sz="2800" dirty="0"/>
              <a:t>What information do you want to try to gather from the family when you meet them? </a:t>
            </a:r>
          </a:p>
        </p:txBody>
      </p:sp>
      <p:sp>
        <p:nvSpPr>
          <p:cNvPr id="4" name="Slide Number Placeholder 6"/>
          <p:cNvSpPr txBox="1">
            <a:spLocks noChangeArrowheads="1"/>
          </p:cNvSpPr>
          <p:nvPr/>
        </p:nvSpPr>
        <p:spPr>
          <a:xfrm>
            <a:off x="1123659" y="6426994"/>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6.2.7</a:t>
            </a:r>
            <a:endParaRPr lang="en-US" sz="788" dirty="0">
              <a:solidFill>
                <a:prstClr val="black"/>
              </a:solidFill>
            </a:endParaRPr>
          </a:p>
        </p:txBody>
      </p:sp>
    </p:spTree>
    <p:extLst>
      <p:ext uri="{BB962C8B-B14F-4D97-AF65-F5344CB8AC3E}">
        <p14:creationId xmlns:p14="http://schemas.microsoft.com/office/powerpoint/2010/main" val="4230587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962237">
            <a:off x="6917466" y="402450"/>
            <a:ext cx="1688531" cy="1325158"/>
          </a:xfrm>
          <a:prstGeom prst="rect">
            <a:avLst/>
          </a:prstGeom>
        </p:spPr>
      </p:pic>
      <p:sp>
        <p:nvSpPr>
          <p:cNvPr id="10" name="Title 3"/>
          <p:cNvSpPr>
            <a:spLocks noGrp="1"/>
          </p:cNvSpPr>
          <p:nvPr>
            <p:ph type="title"/>
          </p:nvPr>
        </p:nvSpPr>
        <p:spPr>
          <a:xfrm>
            <a:off x="1455580" y="719229"/>
            <a:ext cx="5311697" cy="857250"/>
          </a:xfrm>
        </p:spPr>
        <p:txBody>
          <a:bodyPr>
            <a:normAutofit/>
          </a:bodyPr>
          <a:lstStyle/>
          <a:p>
            <a:pPr algn="l"/>
            <a:r>
              <a:rPr lang="en-US" sz="3200" dirty="0" smtClean="0"/>
              <a:t>Agenda</a:t>
            </a:r>
            <a:endParaRPr lang="en-US" sz="3200" dirty="0"/>
          </a:p>
        </p:txBody>
      </p:sp>
      <p:sp>
        <p:nvSpPr>
          <p:cNvPr id="5" name="Slide Number Placeholder 6"/>
          <p:cNvSpPr txBox="1">
            <a:spLocks noChangeArrowheads="1"/>
          </p:cNvSpPr>
          <p:nvPr/>
        </p:nvSpPr>
        <p:spPr>
          <a:xfrm>
            <a:off x="1216352" y="6419850"/>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6.0.2</a:t>
            </a:r>
          </a:p>
        </p:txBody>
      </p:sp>
      <p:sp>
        <p:nvSpPr>
          <p:cNvPr id="2" name="TextBox 1"/>
          <p:cNvSpPr txBox="1"/>
          <p:nvPr/>
        </p:nvSpPr>
        <p:spPr>
          <a:xfrm>
            <a:off x="1668688" y="2100711"/>
            <a:ext cx="6792140" cy="3046988"/>
          </a:xfrm>
          <a:prstGeom prst="rect">
            <a:avLst/>
          </a:prstGeom>
          <a:noFill/>
        </p:spPr>
        <p:txBody>
          <a:bodyPr wrap="square" rtlCol="0">
            <a:spAutoFit/>
          </a:bodyPr>
          <a:lstStyle/>
          <a:p>
            <a:pPr defTabSz="342900"/>
            <a:r>
              <a:rPr lang="en-US" sz="3200" b="1" dirty="0" smtClean="0">
                <a:solidFill>
                  <a:srgbClr val="56944F"/>
                </a:solidFill>
              </a:rPr>
              <a:t>6.1:  </a:t>
            </a:r>
            <a:r>
              <a:rPr lang="en-US" sz="3200" dirty="0" smtClean="0">
                <a:solidFill>
                  <a:srgbClr val="56944F"/>
                </a:solidFill>
              </a:rPr>
              <a:t>Family Functioning Assessment-Ongoing</a:t>
            </a:r>
          </a:p>
          <a:p>
            <a:pPr defTabSz="342900"/>
            <a:endParaRPr lang="en-US" sz="3200" dirty="0" smtClean="0">
              <a:solidFill>
                <a:srgbClr val="56944F"/>
              </a:solidFill>
            </a:endParaRPr>
          </a:p>
          <a:p>
            <a:pPr defTabSz="342900"/>
            <a:r>
              <a:rPr lang="en-US" sz="3200" b="1" dirty="0" smtClean="0">
                <a:solidFill>
                  <a:srgbClr val="56944F"/>
                </a:solidFill>
              </a:rPr>
              <a:t>6.2:  </a:t>
            </a:r>
            <a:r>
              <a:rPr lang="en-US" sz="3200" dirty="0" smtClean="0">
                <a:solidFill>
                  <a:srgbClr val="56944F"/>
                </a:solidFill>
              </a:rPr>
              <a:t>Overview of Preparation</a:t>
            </a:r>
          </a:p>
          <a:p>
            <a:pPr defTabSz="342900"/>
            <a:endParaRPr lang="en-US" sz="3200" dirty="0">
              <a:solidFill>
                <a:srgbClr val="56944F"/>
              </a:solidFill>
            </a:endParaRPr>
          </a:p>
          <a:p>
            <a:pPr defTabSz="342900"/>
            <a:r>
              <a:rPr lang="en-US" sz="3200" b="1" dirty="0" smtClean="0">
                <a:solidFill>
                  <a:srgbClr val="56944F"/>
                </a:solidFill>
              </a:rPr>
              <a:t>6.3:  </a:t>
            </a:r>
            <a:r>
              <a:rPr lang="en-US" sz="3200" dirty="0" smtClean="0">
                <a:solidFill>
                  <a:srgbClr val="56944F"/>
                </a:solidFill>
              </a:rPr>
              <a:t>Overview of Introduction</a:t>
            </a:r>
            <a:endParaRPr lang="en-US" sz="3200" dirty="0">
              <a:solidFill>
                <a:srgbClr val="56944F"/>
              </a:solidFill>
            </a:endParaRPr>
          </a:p>
        </p:txBody>
      </p:sp>
    </p:spTree>
    <p:extLst>
      <p:ext uri="{BB962C8B-B14F-4D97-AF65-F5344CB8AC3E}">
        <p14:creationId xmlns:p14="http://schemas.microsoft.com/office/powerpoint/2010/main" val="647376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Change</a:t>
            </a:r>
            <a:endParaRPr lang="en-US" dirty="0"/>
          </a:p>
        </p:txBody>
      </p:sp>
      <p:pic>
        <p:nvPicPr>
          <p:cNvPr id="4" name="Content Placeholder 3" descr="spiral"/>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1879" y="1385707"/>
            <a:ext cx="5762445" cy="4790806"/>
          </a:xfrm>
          <a:prstGeom prst="rect">
            <a:avLst/>
          </a:prstGeom>
          <a:noFill/>
          <a:ln>
            <a:noFill/>
          </a:ln>
        </p:spPr>
      </p:pic>
      <p:sp>
        <p:nvSpPr>
          <p:cNvPr id="6" name="Slide Number Placeholder 6"/>
          <p:cNvSpPr txBox="1">
            <a:spLocks noChangeArrowheads="1"/>
          </p:cNvSpPr>
          <p:nvPr/>
        </p:nvSpPr>
        <p:spPr>
          <a:xfrm>
            <a:off x="1123659" y="6426994"/>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6.2.8</a:t>
            </a:r>
            <a:endParaRPr lang="en-US" sz="788" dirty="0">
              <a:solidFill>
                <a:prstClr val="black"/>
              </a:solidFill>
            </a:endParaRPr>
          </a:p>
        </p:txBody>
      </p:sp>
    </p:spTree>
    <p:extLst>
      <p:ext uri="{BB962C8B-B14F-4D97-AF65-F5344CB8AC3E}">
        <p14:creationId xmlns:p14="http://schemas.microsoft.com/office/powerpoint/2010/main" val="1529641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6"/>
          <p:cNvGraphicFramePr>
            <a:graphicFrameLocks/>
          </p:cNvGraphicFramePr>
          <p:nvPr>
            <p:extLst>
              <p:ext uri="{D42A27DB-BD31-4B8C-83A1-F6EECF244321}">
                <p14:modId xmlns:p14="http://schemas.microsoft.com/office/powerpoint/2010/main" val="1542814413"/>
              </p:ext>
            </p:extLst>
          </p:nvPr>
        </p:nvGraphicFramePr>
        <p:xfrm>
          <a:off x="1219198" y="522514"/>
          <a:ext cx="7772400" cy="5683060"/>
        </p:xfrm>
        <a:graphic>
          <a:graphicData uri="http://schemas.openxmlformats.org/drawingml/2006/table">
            <a:tbl>
              <a:tblPr/>
              <a:tblGrid>
                <a:gridCol w="3886200"/>
                <a:gridCol w="3886200"/>
              </a:tblGrid>
              <a:tr h="1219200">
                <a:tc gridSpan="2">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800" b="1"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rPr>
                        <a:t>Appropriate Motivational Strategies for Each Stage of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hMerge="1">
                  <a:txBody>
                    <a:bodyPr/>
                    <a:lstStyle/>
                    <a:p>
                      <a:endParaRPr lang="en-US"/>
                    </a:p>
                  </a:txBody>
                  <a:tcPr/>
                </a:tc>
              </a:tr>
              <a:tr h="762000">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rPr>
                        <a:t>Client's Stage of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rPr>
                        <a:t>Appropriate Motivational Strategies</a:t>
                      </a:r>
                    </a:p>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endParaRPr kumimoji="0" lang="en-US" altLang="en-US" sz="2400" b="0"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r>
              <a:tr h="3201988">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sng" strike="noStrike" cap="none" normalizeH="0" baseline="0" dirty="0" smtClean="0">
                          <a:ln>
                            <a:noFill/>
                          </a:ln>
                          <a:solidFill>
                            <a:srgbClr val="1B5FAA"/>
                          </a:solidFill>
                          <a:effectLst/>
                          <a:latin typeface="Arial Unicode MS" pitchFamily="34" charset="-128"/>
                          <a:ea typeface="Arial Unicode MS" pitchFamily="34" charset="-128"/>
                          <a:cs typeface="Arial Unicode MS" pitchFamily="34" charset="-128"/>
                        </a:rPr>
                        <a:t>Stage 1: </a:t>
                      </a:r>
                      <a:r>
                        <a:rPr kumimoji="0" lang="en-US" altLang="en-US" sz="2400" b="0" i="0" u="sng" strike="noStrike" cap="none" normalizeH="0" baseline="0" dirty="0" err="1" smtClean="0">
                          <a:ln>
                            <a:noFill/>
                          </a:ln>
                          <a:solidFill>
                            <a:srgbClr val="1B5FAA"/>
                          </a:solidFill>
                          <a:effectLst/>
                          <a:latin typeface="Arial Unicode MS" pitchFamily="34" charset="-128"/>
                          <a:ea typeface="Arial Unicode MS" pitchFamily="34" charset="-128"/>
                          <a:cs typeface="Arial Unicode MS" pitchFamily="34" charset="-128"/>
                        </a:rPr>
                        <a:t>Precontemplation</a:t>
                      </a:r>
                      <a:endParaRPr kumimoji="0" lang="en-US" altLang="en-US" sz="2400" b="0" i="0" u="sng" strike="noStrike" cap="none" normalizeH="0" baseline="0" dirty="0" smtClean="0">
                        <a:ln>
                          <a:noFill/>
                        </a:ln>
                        <a:solidFill>
                          <a:srgbClr val="1B5FAA"/>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endParaRPr kumimoji="0" lang="en-US" altLang="en-US" sz="2400" b="0" i="0" u="sng" strike="noStrike" cap="none" normalizeH="0" baseline="0" dirty="0" smtClean="0">
                        <a:ln>
                          <a:noFill/>
                        </a:ln>
                        <a:solidFill>
                          <a:srgbClr val="1B5FAA"/>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none" strike="noStrike" cap="none" normalizeH="0" baseline="0" dirty="0" smtClean="0">
                          <a:ln>
                            <a:noFill/>
                          </a:ln>
                          <a:solidFill>
                            <a:srgbClr val="1B5FAA"/>
                          </a:solidFill>
                          <a:effectLst/>
                          <a:latin typeface="Arial Unicode MS" pitchFamily="34" charset="-128"/>
                          <a:cs typeface="Times New Roman" pitchFamily="18" charset="0"/>
                        </a:rPr>
                        <a:t>The client is not yet considering change or is unwilling or unable to change.</a:t>
                      </a:r>
                      <a:r>
                        <a:rPr kumimoji="0" lang="en-US" altLang="en-US" sz="2400" b="0" i="0" u="none" strike="noStrike" cap="none" normalizeH="0" baseline="0" dirty="0" smtClean="0">
                          <a:ln>
                            <a:noFill/>
                          </a:ln>
                          <a:solidFill>
                            <a:srgbClr val="1B5FAA"/>
                          </a:solidFill>
                          <a:effectLst/>
                          <a:latin typeface="Arial Unicode MS" pitchFamily="34" charset="-128"/>
                          <a:ea typeface="Arial Unicode MS" pitchFamily="34" charset="-128"/>
                          <a:cs typeface="Arial Unicode MS"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smtClean="0">
                          <a:ln>
                            <a:noFill/>
                          </a:ln>
                          <a:solidFill>
                            <a:srgbClr val="1B5FAA"/>
                          </a:solidFill>
                          <a:effectLst/>
                          <a:latin typeface="Arial Unicode MS" pitchFamily="34" charset="-128"/>
                          <a:ea typeface="Arial Unicode MS" pitchFamily="34" charset="-128"/>
                          <a:cs typeface="Arial Unicode MS" pitchFamily="34" charset="-128"/>
                        </a:rPr>
                        <a:t>Establish rapport, ask permission, and build trust.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smtClean="0">
                          <a:ln>
                            <a:noFill/>
                          </a:ln>
                          <a:solidFill>
                            <a:srgbClr val="1B5FAA"/>
                          </a:solidFill>
                          <a:effectLst/>
                          <a:latin typeface="Arial Unicode MS" pitchFamily="34" charset="-128"/>
                          <a:ea typeface="Arial Unicode MS" pitchFamily="34" charset="-128"/>
                          <a:cs typeface="Arial Unicode MS" pitchFamily="34" charset="-128"/>
                        </a:rPr>
                        <a:t>Raise doubts or concerns in the client about behavior patterns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smtClean="0">
                          <a:ln>
                            <a:noFill/>
                          </a:ln>
                          <a:solidFill>
                            <a:srgbClr val="1B5FAA"/>
                          </a:solidFill>
                          <a:effectLst/>
                          <a:latin typeface="Arial Unicode MS" pitchFamily="34" charset="-128"/>
                          <a:cs typeface="Times New Roman" pitchFamily="18" charset="0"/>
                        </a:rPr>
                        <a:t>Express concern and keep the door open</a:t>
                      </a:r>
                      <a:r>
                        <a:rPr kumimoji="0" lang="en-US" altLang="en-US" sz="2400" b="0" i="0" u="none" strike="noStrike" cap="none" normalizeH="0" baseline="0" dirty="0" smtClean="0">
                          <a:ln>
                            <a:noFill/>
                          </a:ln>
                          <a:solidFill>
                            <a:srgbClr val="1B5FAA"/>
                          </a:solidFill>
                          <a:effectLst/>
                          <a:latin typeface="Arial Unicode MS"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r>
            </a:tbl>
          </a:graphicData>
        </a:graphic>
      </p:graphicFrame>
      <p:sp>
        <p:nvSpPr>
          <p:cNvPr id="3" name="Slide Number Placeholder 6"/>
          <p:cNvSpPr txBox="1">
            <a:spLocks noChangeArrowheads="1"/>
          </p:cNvSpPr>
          <p:nvPr/>
        </p:nvSpPr>
        <p:spPr>
          <a:xfrm>
            <a:off x="1123659" y="6426994"/>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6.2.9</a:t>
            </a:r>
            <a:endParaRPr lang="en-US" sz="788" dirty="0">
              <a:solidFill>
                <a:prstClr val="black"/>
              </a:solidFill>
            </a:endParaRPr>
          </a:p>
        </p:txBody>
      </p:sp>
    </p:spTree>
    <p:extLst>
      <p:ext uri="{BB962C8B-B14F-4D97-AF65-F5344CB8AC3E}">
        <p14:creationId xmlns:p14="http://schemas.microsoft.com/office/powerpoint/2010/main" val="3893621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4"/>
          <p:cNvGraphicFramePr>
            <a:graphicFrameLocks/>
          </p:cNvGraphicFramePr>
          <p:nvPr>
            <p:extLst>
              <p:ext uri="{D42A27DB-BD31-4B8C-83A1-F6EECF244321}">
                <p14:modId xmlns:p14="http://schemas.microsoft.com/office/powerpoint/2010/main" val="772003549"/>
              </p:ext>
            </p:extLst>
          </p:nvPr>
        </p:nvGraphicFramePr>
        <p:xfrm>
          <a:off x="1197428" y="511628"/>
          <a:ext cx="7772400" cy="5961888"/>
        </p:xfrm>
        <a:graphic>
          <a:graphicData uri="http://schemas.openxmlformats.org/drawingml/2006/table">
            <a:tbl>
              <a:tblPr/>
              <a:tblGrid>
                <a:gridCol w="3886200"/>
                <a:gridCol w="3886200"/>
              </a:tblGrid>
              <a:tr h="812800">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rPr>
                        <a:t>Client's Stage of Change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rPr>
                        <a:t>Appropriate Motivational Strategies</a:t>
                      </a:r>
                    </a:p>
                    <a:p>
                      <a:pPr marL="0" marR="0" lvl="0" indent="0" algn="l" defTabSz="914400" rtl="0" eaLnBrk="0" fontAlgn="base" latinLnBrk="0" hangingPunct="0">
                        <a:lnSpc>
                          <a:spcPct val="100000"/>
                        </a:lnSpc>
                        <a:spcBef>
                          <a:spcPct val="20000"/>
                        </a:spcBef>
                        <a:spcAft>
                          <a:spcPct val="0"/>
                        </a:spcAft>
                        <a:buClr>
                          <a:srgbClr val="99CCFF"/>
                        </a:buClr>
                        <a:buSzPct val="75000"/>
                        <a:buFontTx/>
                        <a:buNone/>
                        <a:tabLst/>
                      </a:pPr>
                      <a:endParaRPr kumimoji="0" lang="en-US" altLang="en-US" sz="2400" b="0"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r>
              <a:tr h="1395413">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sng" strike="noStrike" cap="none" normalizeH="0" baseline="0" dirty="0" smtClean="0">
                          <a:ln>
                            <a:noFill/>
                          </a:ln>
                          <a:solidFill>
                            <a:srgbClr val="18579B"/>
                          </a:solidFill>
                          <a:effectLst/>
                          <a:latin typeface="Arial Unicode MS" pitchFamily="34" charset="-128"/>
                          <a:ea typeface="Arial Unicode MS" pitchFamily="34" charset="-128"/>
                          <a:cs typeface="Arial Unicode MS" pitchFamily="34" charset="-128"/>
                        </a:rPr>
                        <a:t>Stage 2:  Contemplation</a:t>
                      </a:r>
                    </a:p>
                    <a:p>
                      <a:pPr marL="0" marR="0" lvl="0" indent="0" algn="l"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none" strike="noStrike" cap="none" normalizeH="0" baseline="0" dirty="0" smtClean="0">
                          <a:ln>
                            <a:noFill/>
                          </a:ln>
                          <a:solidFill>
                            <a:srgbClr val="18579B"/>
                          </a:solidFill>
                          <a:effectLst/>
                          <a:latin typeface="Arial Unicode MS" pitchFamily="34" charset="-128"/>
                          <a:cs typeface="Times New Roman" pitchFamily="18" charset="0"/>
                        </a:rPr>
                        <a:t/>
                      </a:r>
                      <a:br>
                        <a:rPr kumimoji="0" lang="en-US" altLang="en-US" sz="2400" b="0" i="0" u="none" strike="noStrike" cap="none" normalizeH="0" baseline="0" dirty="0" smtClean="0">
                          <a:ln>
                            <a:noFill/>
                          </a:ln>
                          <a:solidFill>
                            <a:srgbClr val="18579B"/>
                          </a:solidFill>
                          <a:effectLst/>
                          <a:latin typeface="Arial Unicode MS" pitchFamily="34" charset="-128"/>
                          <a:cs typeface="Times New Roman" pitchFamily="18" charset="0"/>
                        </a:rPr>
                      </a:br>
                      <a:r>
                        <a:rPr kumimoji="0" lang="en-US" altLang="en-US" sz="2400" b="0" i="0" u="none" strike="noStrike" cap="none" normalizeH="0" baseline="0" dirty="0" smtClean="0">
                          <a:ln>
                            <a:noFill/>
                          </a:ln>
                          <a:solidFill>
                            <a:srgbClr val="18579B"/>
                          </a:solidFill>
                          <a:effectLst/>
                          <a:latin typeface="Arial Unicode MS" pitchFamily="34" charset="-128"/>
                          <a:cs typeface="Times New Roman" pitchFamily="18" charset="0"/>
                        </a:rPr>
                        <a:t/>
                      </a:r>
                      <a:br>
                        <a:rPr kumimoji="0" lang="en-US" altLang="en-US" sz="2400" b="0" i="0" u="none" strike="noStrike" cap="none" normalizeH="0" baseline="0" dirty="0" smtClean="0">
                          <a:ln>
                            <a:noFill/>
                          </a:ln>
                          <a:solidFill>
                            <a:srgbClr val="18579B"/>
                          </a:solidFill>
                          <a:effectLst/>
                          <a:latin typeface="Arial Unicode MS" pitchFamily="34" charset="-128"/>
                          <a:cs typeface="Times New Roman" pitchFamily="18" charset="0"/>
                        </a:rPr>
                      </a:br>
                      <a:r>
                        <a:rPr kumimoji="0" lang="en-US" altLang="en-US" sz="2400" b="0" i="0" u="none" strike="noStrike" cap="none" normalizeH="0" baseline="0" dirty="0" smtClean="0">
                          <a:ln>
                            <a:noFill/>
                          </a:ln>
                          <a:solidFill>
                            <a:srgbClr val="18579B"/>
                          </a:solidFill>
                          <a:effectLst/>
                          <a:latin typeface="Arial Unicode MS" pitchFamily="34" charset="-128"/>
                          <a:cs typeface="Times New Roman" pitchFamily="18" charset="0"/>
                        </a:rPr>
                        <a:t>The client acknowledges concerns and is considering the possibility of change but is ambivalent and uncertain.</a:t>
                      </a:r>
                      <a:r>
                        <a:rPr kumimoji="0" lang="en-US" altLang="en-US" sz="2400" b="0" i="0" u="none" strike="noStrike" cap="none" normalizeH="0" baseline="0" dirty="0" smtClean="0">
                          <a:ln>
                            <a:noFill/>
                          </a:ln>
                          <a:solidFill>
                            <a:srgbClr val="18579B"/>
                          </a:solidFill>
                          <a:effectLst/>
                          <a:latin typeface="Arial Unicode MS" pitchFamily="34" charset="-128"/>
                          <a:ea typeface="Arial Unicode MS" pitchFamily="34" charset="-128"/>
                          <a:cs typeface="Arial Unicode MS" pitchFamily="34"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smtClean="0">
                          <a:ln>
                            <a:noFill/>
                          </a:ln>
                          <a:solidFill>
                            <a:srgbClr val="18579B"/>
                          </a:solidFill>
                          <a:effectLst/>
                          <a:latin typeface="Arial Unicode MS" pitchFamily="34" charset="-128"/>
                          <a:ea typeface="Arial Unicode MS" pitchFamily="34" charset="-128"/>
                          <a:cs typeface="Arial Unicode MS" pitchFamily="34" charset="-128"/>
                        </a:rPr>
                        <a:t>Normalize ambivalence.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smtClean="0">
                          <a:ln>
                            <a:noFill/>
                          </a:ln>
                          <a:solidFill>
                            <a:srgbClr val="18579B"/>
                          </a:solidFill>
                          <a:effectLst/>
                          <a:latin typeface="Arial Unicode MS" pitchFamily="34" charset="-128"/>
                          <a:ea typeface="Arial Unicode MS" pitchFamily="34" charset="-128"/>
                          <a:cs typeface="Arial Unicode MS" pitchFamily="34" charset="-128"/>
                        </a:rPr>
                        <a:t>Help the client "tip the decisional balance scales" toward change.</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smtClean="0">
                          <a:ln>
                            <a:noFill/>
                          </a:ln>
                          <a:solidFill>
                            <a:srgbClr val="18579B"/>
                          </a:solidFill>
                          <a:effectLst/>
                          <a:latin typeface="Arial Unicode MS" pitchFamily="34" charset="-128"/>
                        </a:rPr>
                        <a:t>Elicit and summarize self-motivational statements of intent and commitment from the client.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smtClean="0">
                          <a:ln>
                            <a:noFill/>
                          </a:ln>
                          <a:solidFill>
                            <a:srgbClr val="18579B"/>
                          </a:solidFill>
                          <a:effectLst/>
                          <a:latin typeface="Arial Unicode MS" pitchFamily="34" charset="-128"/>
                        </a:rPr>
                        <a:t>Elicit ideas regarding the client's perceived self-efficacy and expectations regarding treatment.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r>
            </a:tbl>
          </a:graphicData>
        </a:graphic>
      </p:graphicFrame>
      <p:sp>
        <p:nvSpPr>
          <p:cNvPr id="4" name="Slide Number Placeholder 6"/>
          <p:cNvSpPr txBox="1">
            <a:spLocks noChangeArrowheads="1"/>
          </p:cNvSpPr>
          <p:nvPr/>
        </p:nvSpPr>
        <p:spPr>
          <a:xfrm>
            <a:off x="1123659" y="6426994"/>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6.2.10</a:t>
            </a:r>
            <a:endParaRPr lang="en-US" sz="788" dirty="0">
              <a:solidFill>
                <a:prstClr val="black"/>
              </a:solidFill>
            </a:endParaRPr>
          </a:p>
        </p:txBody>
      </p:sp>
    </p:spTree>
    <p:extLst>
      <p:ext uri="{BB962C8B-B14F-4D97-AF65-F5344CB8AC3E}">
        <p14:creationId xmlns:p14="http://schemas.microsoft.com/office/powerpoint/2010/main" val="2470951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3"/>
          <p:cNvGraphicFramePr>
            <a:graphicFrameLocks/>
          </p:cNvGraphicFramePr>
          <p:nvPr>
            <p:extLst>
              <p:ext uri="{D42A27DB-BD31-4B8C-83A1-F6EECF244321}">
                <p14:modId xmlns:p14="http://schemas.microsoft.com/office/powerpoint/2010/main" val="2216452164"/>
              </p:ext>
            </p:extLst>
          </p:nvPr>
        </p:nvGraphicFramePr>
        <p:xfrm>
          <a:off x="1230086" y="511628"/>
          <a:ext cx="7772400" cy="5961888"/>
        </p:xfrm>
        <a:graphic>
          <a:graphicData uri="http://schemas.openxmlformats.org/drawingml/2006/table">
            <a:tbl>
              <a:tblPr/>
              <a:tblGrid>
                <a:gridCol w="3886200"/>
                <a:gridCol w="3886200"/>
              </a:tblGrid>
              <a:tr h="792163">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rPr>
                        <a:t>Client's Stage of Change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rPr>
                        <a:t>Appropriate Motivational Strategies</a:t>
                      </a:r>
                      <a:br>
                        <a:rPr kumimoji="0" lang="en-US" altLang="en-US" sz="2400" b="0"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rPr>
                      </a:br>
                      <a:endParaRPr kumimoji="0" lang="en-US" altLang="en-US" sz="2400" b="0"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r>
              <a:tr h="4337050">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sng" strike="noStrike" cap="none" normalizeH="0" baseline="0" dirty="0" smtClean="0">
                          <a:ln>
                            <a:noFill/>
                          </a:ln>
                          <a:solidFill>
                            <a:srgbClr val="1B5FAA"/>
                          </a:solidFill>
                          <a:effectLst/>
                          <a:latin typeface="Arial Unicode MS" pitchFamily="34" charset="-128"/>
                          <a:ea typeface="Arial Unicode MS" pitchFamily="34" charset="-128"/>
                          <a:cs typeface="Arial Unicode MS" pitchFamily="34" charset="-128"/>
                        </a:rPr>
                        <a:t>Stage 3:  Preparation</a:t>
                      </a:r>
                    </a:p>
                    <a:p>
                      <a:pPr marL="0" marR="0" lvl="0" indent="0" algn="l"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none" strike="noStrike" cap="none" normalizeH="0" baseline="0" dirty="0" smtClean="0">
                          <a:ln>
                            <a:noFill/>
                          </a:ln>
                          <a:solidFill>
                            <a:srgbClr val="1B5FAA"/>
                          </a:solidFill>
                          <a:effectLst/>
                          <a:latin typeface="Arial Narrow" pitchFamily="34" charset="0"/>
                          <a:cs typeface="Times New Roman" pitchFamily="18" charset="0"/>
                        </a:rPr>
                        <a:t/>
                      </a:r>
                      <a:br>
                        <a:rPr kumimoji="0" lang="en-US" altLang="en-US" sz="2400" b="0" i="0" u="none" strike="noStrike" cap="none" normalizeH="0" baseline="0" dirty="0" smtClean="0">
                          <a:ln>
                            <a:noFill/>
                          </a:ln>
                          <a:solidFill>
                            <a:srgbClr val="1B5FAA"/>
                          </a:solidFill>
                          <a:effectLst/>
                          <a:latin typeface="Arial Narrow" pitchFamily="34" charset="0"/>
                          <a:cs typeface="Times New Roman" pitchFamily="18" charset="0"/>
                        </a:rPr>
                      </a:br>
                      <a:r>
                        <a:rPr kumimoji="0" lang="en-US" altLang="en-US" sz="2400" b="0" i="0" u="none" strike="noStrike" cap="none" normalizeH="0" baseline="0" dirty="0" smtClean="0">
                          <a:ln>
                            <a:noFill/>
                          </a:ln>
                          <a:solidFill>
                            <a:srgbClr val="1B5FAA"/>
                          </a:solidFill>
                          <a:effectLst/>
                          <a:latin typeface="Arial Narrow" pitchFamily="34" charset="0"/>
                          <a:cs typeface="Times New Roman" pitchFamily="18" charset="0"/>
                        </a:rPr>
                        <a:t/>
                      </a:r>
                      <a:br>
                        <a:rPr kumimoji="0" lang="en-US" altLang="en-US" sz="2400" b="0" i="0" u="none" strike="noStrike" cap="none" normalizeH="0" baseline="0" dirty="0" smtClean="0">
                          <a:ln>
                            <a:noFill/>
                          </a:ln>
                          <a:solidFill>
                            <a:srgbClr val="1B5FAA"/>
                          </a:solidFill>
                          <a:effectLst/>
                          <a:latin typeface="Arial Narrow" pitchFamily="34" charset="0"/>
                          <a:cs typeface="Times New Roman" pitchFamily="18" charset="0"/>
                        </a:rPr>
                      </a:br>
                      <a:r>
                        <a:rPr kumimoji="0" lang="en-US" altLang="en-US" sz="2400" b="0" i="0" u="none" strike="noStrike" cap="none" normalizeH="0" baseline="0" dirty="0" smtClean="0">
                          <a:ln>
                            <a:noFill/>
                          </a:ln>
                          <a:solidFill>
                            <a:srgbClr val="1B5FAA"/>
                          </a:solidFill>
                          <a:effectLst/>
                          <a:latin typeface="Arial Narrow" pitchFamily="34" charset="0"/>
                          <a:cs typeface="Times New Roman" pitchFamily="18" charset="0"/>
                        </a:rPr>
                        <a:t>The client is committed to and planning to make a change in the near future but is still considering what to do.</a:t>
                      </a:r>
                      <a:r>
                        <a:rPr kumimoji="0" lang="en-US" altLang="en-US" sz="2400" b="0" i="0" u="none" strike="noStrike" cap="none" normalizeH="0" baseline="0" dirty="0" smtClean="0">
                          <a:ln>
                            <a:noFill/>
                          </a:ln>
                          <a:solidFill>
                            <a:srgbClr val="1B5FAA"/>
                          </a:solidFill>
                          <a:effectLst/>
                          <a:latin typeface="Arial Narrow"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smtClean="0">
                          <a:ln>
                            <a:noFill/>
                          </a:ln>
                          <a:solidFill>
                            <a:srgbClr val="1B5FAA"/>
                          </a:solidFill>
                          <a:effectLst/>
                          <a:latin typeface="Arial Unicode MS" pitchFamily="34" charset="-128"/>
                        </a:rPr>
                        <a:t>Explore treatment expectancies and the client's role.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smtClean="0">
                          <a:ln>
                            <a:noFill/>
                          </a:ln>
                          <a:solidFill>
                            <a:srgbClr val="1B5FAA"/>
                          </a:solidFill>
                          <a:effectLst/>
                          <a:latin typeface="Arial Unicode MS" pitchFamily="34" charset="-128"/>
                        </a:rPr>
                        <a:t>Clarify the client's own goals.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smtClean="0">
                          <a:ln>
                            <a:noFill/>
                          </a:ln>
                          <a:solidFill>
                            <a:srgbClr val="1B5FAA"/>
                          </a:solidFill>
                          <a:effectLst/>
                          <a:latin typeface="Arial Unicode MS" pitchFamily="34" charset="-128"/>
                        </a:rPr>
                        <a:t>Negotiate a change--or treatment--plan and behavior contract.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smtClean="0">
                          <a:ln>
                            <a:noFill/>
                          </a:ln>
                          <a:solidFill>
                            <a:srgbClr val="1B5FAA"/>
                          </a:solidFill>
                          <a:effectLst/>
                          <a:latin typeface="Arial Unicode MS" pitchFamily="34" charset="-128"/>
                        </a:rPr>
                        <a:t>Consider and lower barriers to change. </a:t>
                      </a:r>
                    </a:p>
                    <a:p>
                      <a:pPr marL="0" marR="0" lvl="0" indent="0" algn="l" defTabSz="914400" rtl="0" eaLnBrk="0" fontAlgn="base" latinLnBrk="0" hangingPunct="0">
                        <a:lnSpc>
                          <a:spcPct val="100000"/>
                        </a:lnSpc>
                        <a:spcBef>
                          <a:spcPct val="20000"/>
                        </a:spcBef>
                        <a:spcAft>
                          <a:spcPct val="0"/>
                        </a:spcAft>
                        <a:buClr>
                          <a:srgbClr val="99CCFF"/>
                        </a:buClr>
                        <a:buSzPct val="75000"/>
                        <a:buFontTx/>
                        <a:buBlip>
                          <a:blip r:embed="rId3"/>
                        </a:buBlip>
                        <a:tabLst/>
                      </a:pPr>
                      <a:r>
                        <a:rPr kumimoji="0" lang="en-US" altLang="en-US" sz="2400" b="0" i="0" u="none" strike="noStrike" cap="none" normalizeH="0" baseline="0" dirty="0" smtClean="0">
                          <a:ln>
                            <a:noFill/>
                          </a:ln>
                          <a:solidFill>
                            <a:srgbClr val="1B5FAA"/>
                          </a:solidFill>
                          <a:effectLst/>
                          <a:latin typeface="Arial Unicode MS" pitchFamily="34" charset="-128"/>
                          <a:cs typeface="Times New Roman" pitchFamily="18" charset="0"/>
                        </a:rPr>
                        <a:t>Help the client enlist social support.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r>
            </a:tbl>
          </a:graphicData>
        </a:graphic>
      </p:graphicFrame>
      <p:sp>
        <p:nvSpPr>
          <p:cNvPr id="4" name="Slide Number Placeholder 6"/>
          <p:cNvSpPr txBox="1">
            <a:spLocks noChangeArrowheads="1"/>
          </p:cNvSpPr>
          <p:nvPr/>
        </p:nvSpPr>
        <p:spPr>
          <a:xfrm>
            <a:off x="1123659" y="6426994"/>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6.2.11</a:t>
            </a:r>
            <a:endParaRPr lang="en-US" sz="788" dirty="0">
              <a:solidFill>
                <a:prstClr val="black"/>
              </a:solidFill>
            </a:endParaRPr>
          </a:p>
        </p:txBody>
      </p:sp>
    </p:spTree>
    <p:extLst>
      <p:ext uri="{BB962C8B-B14F-4D97-AF65-F5344CB8AC3E}">
        <p14:creationId xmlns:p14="http://schemas.microsoft.com/office/powerpoint/2010/main" val="3504441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3"/>
          <p:cNvGraphicFramePr>
            <a:graphicFrameLocks/>
          </p:cNvGraphicFramePr>
          <p:nvPr>
            <p:extLst>
              <p:ext uri="{D42A27DB-BD31-4B8C-83A1-F6EECF244321}">
                <p14:modId xmlns:p14="http://schemas.microsoft.com/office/powerpoint/2010/main" val="2630655990"/>
              </p:ext>
            </p:extLst>
          </p:nvPr>
        </p:nvGraphicFramePr>
        <p:xfrm>
          <a:off x="1262743" y="304800"/>
          <a:ext cx="7772400" cy="6181344"/>
        </p:xfrm>
        <a:graphic>
          <a:graphicData uri="http://schemas.openxmlformats.org/drawingml/2006/table">
            <a:tbl>
              <a:tblPr/>
              <a:tblGrid>
                <a:gridCol w="3886200"/>
                <a:gridCol w="3886200"/>
              </a:tblGrid>
              <a:tr h="1143000">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rPr>
                        <a:t>Client's Stage of Change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rPr>
                        <a:t>Appropriate Motivational Strategies</a:t>
                      </a:r>
                      <a:br>
                        <a:rPr kumimoji="0" lang="en-US" altLang="en-US" sz="2400" b="0"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rPr>
                      </a:br>
                      <a:endParaRPr kumimoji="0" lang="en-US" altLang="en-US" sz="2400" b="0"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r>
              <a:tr h="4829175">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sng" strike="noStrike" cap="none" normalizeH="0" baseline="0" dirty="0" smtClean="0">
                          <a:ln>
                            <a:noFill/>
                          </a:ln>
                          <a:solidFill>
                            <a:srgbClr val="1B5FAA"/>
                          </a:solidFill>
                          <a:effectLst/>
                          <a:latin typeface="Arial Unicode MS" pitchFamily="34" charset="-128"/>
                          <a:ea typeface="Arial Unicode MS" pitchFamily="34" charset="-128"/>
                          <a:cs typeface="Arial Unicode MS" pitchFamily="34" charset="-128"/>
                        </a:rPr>
                        <a:t>Stage 4:  Action</a:t>
                      </a:r>
                    </a:p>
                    <a:p>
                      <a:pPr marL="0" marR="0" lvl="0" indent="0" algn="l"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none" strike="noStrike" cap="none" normalizeH="0" baseline="0" dirty="0" smtClean="0">
                          <a:ln>
                            <a:noFill/>
                          </a:ln>
                          <a:solidFill>
                            <a:srgbClr val="1B5FAA"/>
                          </a:solidFill>
                          <a:effectLst/>
                          <a:latin typeface="Arial Unicode MS" pitchFamily="34" charset="-128"/>
                          <a:cs typeface="Times New Roman" pitchFamily="18" charset="0"/>
                        </a:rPr>
                        <a:t/>
                      </a:r>
                      <a:br>
                        <a:rPr kumimoji="0" lang="en-US" altLang="en-US" sz="2400" b="0" i="0" u="none" strike="noStrike" cap="none" normalizeH="0" baseline="0" dirty="0" smtClean="0">
                          <a:ln>
                            <a:noFill/>
                          </a:ln>
                          <a:solidFill>
                            <a:srgbClr val="1B5FAA"/>
                          </a:solidFill>
                          <a:effectLst/>
                          <a:latin typeface="Arial Unicode MS" pitchFamily="34" charset="-128"/>
                          <a:cs typeface="Times New Roman" pitchFamily="18" charset="0"/>
                        </a:rPr>
                      </a:br>
                      <a:r>
                        <a:rPr kumimoji="0" lang="en-US" altLang="en-US" sz="2400" b="0" i="0" u="none" strike="noStrike" cap="none" normalizeH="0" baseline="0" dirty="0" smtClean="0">
                          <a:ln>
                            <a:noFill/>
                          </a:ln>
                          <a:solidFill>
                            <a:srgbClr val="1B5FAA"/>
                          </a:solidFill>
                          <a:effectLst/>
                          <a:latin typeface="Arial Unicode MS" pitchFamily="34" charset="-128"/>
                          <a:cs typeface="Times New Roman" pitchFamily="18" charset="0"/>
                        </a:rPr>
                        <a:t/>
                      </a:r>
                      <a:br>
                        <a:rPr kumimoji="0" lang="en-US" altLang="en-US" sz="2400" b="0" i="0" u="none" strike="noStrike" cap="none" normalizeH="0" baseline="0" dirty="0" smtClean="0">
                          <a:ln>
                            <a:noFill/>
                          </a:ln>
                          <a:solidFill>
                            <a:srgbClr val="1B5FAA"/>
                          </a:solidFill>
                          <a:effectLst/>
                          <a:latin typeface="Arial Unicode MS" pitchFamily="34" charset="-128"/>
                          <a:cs typeface="Times New Roman" pitchFamily="18" charset="0"/>
                        </a:rPr>
                      </a:br>
                      <a:r>
                        <a:rPr kumimoji="0" lang="en-US" altLang="en-US" sz="2400" b="0" i="0" u="none" strike="noStrike" cap="none" normalizeH="0" baseline="0" dirty="0" smtClean="0">
                          <a:ln>
                            <a:noFill/>
                          </a:ln>
                          <a:solidFill>
                            <a:srgbClr val="1B5FAA"/>
                          </a:solidFill>
                          <a:effectLst/>
                          <a:latin typeface="Arial Unicode MS" pitchFamily="34" charset="-128"/>
                          <a:cs typeface="Times New Roman" pitchFamily="18" charset="0"/>
                        </a:rPr>
                        <a:t>The client is actively taking steps to change but has not yet reached a stable state.</a:t>
                      </a:r>
                      <a:r>
                        <a:rPr kumimoji="0" lang="en-US" altLang="en-US" sz="2400" b="0" i="0" u="none" strike="noStrike" cap="none" normalizeH="0" baseline="0" dirty="0" smtClean="0">
                          <a:ln>
                            <a:noFill/>
                          </a:ln>
                          <a:solidFill>
                            <a:srgbClr val="1B5FAA"/>
                          </a:solidFill>
                          <a:effectLst/>
                          <a:latin typeface="Arial Narrow"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smtClean="0">
                          <a:ln>
                            <a:noFill/>
                          </a:ln>
                          <a:solidFill>
                            <a:srgbClr val="1B5FAA"/>
                          </a:solidFill>
                          <a:effectLst/>
                          <a:latin typeface="Arial Unicode MS" pitchFamily="34" charset="-128"/>
                        </a:rPr>
                        <a:t>Engage the client in treatment and reinforce the importance of remaining in treatment.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smtClean="0">
                          <a:ln>
                            <a:noFill/>
                          </a:ln>
                          <a:solidFill>
                            <a:srgbClr val="1B5FAA"/>
                          </a:solidFill>
                          <a:effectLst/>
                          <a:latin typeface="Arial Unicode MS" pitchFamily="34" charset="-128"/>
                        </a:rPr>
                        <a:t>Acknowledge difficulties for the client in early stages of change.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smtClean="0">
                          <a:ln>
                            <a:noFill/>
                          </a:ln>
                          <a:solidFill>
                            <a:srgbClr val="1B5FAA"/>
                          </a:solidFill>
                          <a:effectLst/>
                          <a:latin typeface="Arial Unicode MS" pitchFamily="34" charset="-128"/>
                        </a:rPr>
                        <a:t>Help the client identify high-risk situations through a functional analysis and develop appropriate coping strategies to overcome these.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r>
            </a:tbl>
          </a:graphicData>
        </a:graphic>
      </p:graphicFrame>
      <p:sp>
        <p:nvSpPr>
          <p:cNvPr id="3" name="Slide Number Placeholder 6"/>
          <p:cNvSpPr txBox="1">
            <a:spLocks noChangeArrowheads="1"/>
          </p:cNvSpPr>
          <p:nvPr/>
        </p:nvSpPr>
        <p:spPr>
          <a:xfrm>
            <a:off x="1135089" y="6525768"/>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6.2.12</a:t>
            </a:r>
            <a:endParaRPr lang="en-US" sz="788" dirty="0">
              <a:solidFill>
                <a:prstClr val="black"/>
              </a:solidFill>
            </a:endParaRPr>
          </a:p>
        </p:txBody>
      </p:sp>
    </p:spTree>
    <p:extLst>
      <p:ext uri="{BB962C8B-B14F-4D97-AF65-F5344CB8AC3E}">
        <p14:creationId xmlns:p14="http://schemas.microsoft.com/office/powerpoint/2010/main" val="8634915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5"/>
          <p:cNvGraphicFramePr>
            <a:graphicFrameLocks/>
          </p:cNvGraphicFramePr>
          <p:nvPr>
            <p:extLst>
              <p:ext uri="{D42A27DB-BD31-4B8C-83A1-F6EECF244321}">
                <p14:modId xmlns:p14="http://schemas.microsoft.com/office/powerpoint/2010/main" val="560180530"/>
              </p:ext>
            </p:extLst>
          </p:nvPr>
        </p:nvGraphicFramePr>
        <p:xfrm>
          <a:off x="1273629" y="337457"/>
          <a:ext cx="7772400" cy="6065520"/>
        </p:xfrm>
        <a:graphic>
          <a:graphicData uri="http://schemas.openxmlformats.org/drawingml/2006/table">
            <a:tbl>
              <a:tblPr/>
              <a:tblGrid>
                <a:gridCol w="3886200"/>
                <a:gridCol w="3886200"/>
              </a:tblGrid>
              <a:tr h="1143000">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1"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rPr>
                        <a:t>Client's Stage of Change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1"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rPr>
                        <a:t>Appropriate Motivational Strategies</a:t>
                      </a:r>
                      <a:r>
                        <a:rPr kumimoji="0" lang="en-US" altLang="en-US" sz="2400" b="0"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rPr>
                        <a:t/>
                      </a:r>
                      <a:br>
                        <a:rPr kumimoji="0" lang="en-US" altLang="en-US" sz="2400" b="0"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rPr>
                      </a:br>
                      <a:endParaRPr kumimoji="0" lang="en-US" altLang="en-US" sz="2400" b="0"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r>
              <a:tr h="4876800">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sng" strike="noStrike" cap="none" normalizeH="0" baseline="0" dirty="0" smtClean="0">
                          <a:ln>
                            <a:noFill/>
                          </a:ln>
                          <a:solidFill>
                            <a:srgbClr val="18579B"/>
                          </a:solidFill>
                          <a:effectLst/>
                          <a:latin typeface="Arial Unicode MS" pitchFamily="34" charset="-128"/>
                          <a:ea typeface="Arial Unicode MS" pitchFamily="34" charset="-128"/>
                          <a:cs typeface="Arial Unicode MS" pitchFamily="34" charset="-128"/>
                        </a:rPr>
                        <a:t>Stage 5:  Maintenance</a:t>
                      </a:r>
                    </a:p>
                    <a:p>
                      <a:pPr marL="0" marR="0" lvl="0" indent="0" algn="l"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none" strike="noStrike" cap="none" normalizeH="0" baseline="0" dirty="0" smtClean="0">
                          <a:ln>
                            <a:noFill/>
                          </a:ln>
                          <a:solidFill>
                            <a:srgbClr val="18579B"/>
                          </a:solidFill>
                          <a:effectLst/>
                          <a:latin typeface="Arial Narrow" pitchFamily="34" charset="0"/>
                          <a:cs typeface="Times New Roman" pitchFamily="18" charset="0"/>
                        </a:rPr>
                        <a:t/>
                      </a:r>
                      <a:br>
                        <a:rPr kumimoji="0" lang="en-US" altLang="en-US" sz="2400" b="0" i="0" u="none" strike="noStrike" cap="none" normalizeH="0" baseline="0" dirty="0" smtClean="0">
                          <a:ln>
                            <a:noFill/>
                          </a:ln>
                          <a:solidFill>
                            <a:srgbClr val="18579B"/>
                          </a:solidFill>
                          <a:effectLst/>
                          <a:latin typeface="Arial Narrow" pitchFamily="34" charset="0"/>
                          <a:cs typeface="Times New Roman" pitchFamily="18" charset="0"/>
                        </a:rPr>
                      </a:br>
                      <a:r>
                        <a:rPr kumimoji="0" lang="en-US" altLang="en-US" sz="2400" b="0" i="0" u="none" strike="noStrike" cap="none" normalizeH="0" baseline="0" dirty="0" smtClean="0">
                          <a:ln>
                            <a:noFill/>
                          </a:ln>
                          <a:solidFill>
                            <a:srgbClr val="18579B"/>
                          </a:solidFill>
                          <a:effectLst/>
                          <a:latin typeface="Arial Narrow" pitchFamily="34" charset="0"/>
                          <a:cs typeface="Times New Roman" pitchFamily="18" charset="0"/>
                        </a:rPr>
                        <a:t/>
                      </a:r>
                      <a:br>
                        <a:rPr kumimoji="0" lang="en-US" altLang="en-US" sz="2400" b="0" i="0" u="none" strike="noStrike" cap="none" normalizeH="0" baseline="0" dirty="0" smtClean="0">
                          <a:ln>
                            <a:noFill/>
                          </a:ln>
                          <a:solidFill>
                            <a:srgbClr val="18579B"/>
                          </a:solidFill>
                          <a:effectLst/>
                          <a:latin typeface="Arial Narrow" pitchFamily="34" charset="0"/>
                          <a:cs typeface="Times New Roman" pitchFamily="18" charset="0"/>
                        </a:rPr>
                      </a:br>
                      <a:r>
                        <a:rPr kumimoji="0" lang="en-US" altLang="en-US" sz="2400" b="0" i="0" u="none" strike="noStrike" cap="none" normalizeH="0" baseline="0" dirty="0" smtClean="0">
                          <a:ln>
                            <a:noFill/>
                          </a:ln>
                          <a:solidFill>
                            <a:srgbClr val="18579B"/>
                          </a:solidFill>
                          <a:effectLst/>
                          <a:latin typeface="Arial Narrow" pitchFamily="34" charset="0"/>
                          <a:cs typeface="Times New Roman" pitchFamily="18" charset="0"/>
                        </a:rPr>
                        <a:t>The client has achieved initial goals such as abstinence and is now working to maintain gains.</a:t>
                      </a:r>
                      <a:r>
                        <a:rPr kumimoji="0" lang="en-US" altLang="en-US" sz="2400" b="0" i="0" u="none" strike="noStrike" cap="none" normalizeH="0" baseline="0" dirty="0" smtClean="0">
                          <a:ln>
                            <a:noFill/>
                          </a:ln>
                          <a:solidFill>
                            <a:srgbClr val="18579B"/>
                          </a:solidFill>
                          <a:effectLst/>
                          <a:latin typeface="Arial Narrow"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smtClean="0">
                          <a:ln>
                            <a:noFill/>
                          </a:ln>
                          <a:solidFill>
                            <a:srgbClr val="18579B"/>
                          </a:solidFill>
                          <a:effectLst/>
                          <a:latin typeface="Arial Unicode MS" pitchFamily="34" charset="-128"/>
                        </a:rPr>
                        <a:t>Support lifestyle changes.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smtClean="0">
                          <a:ln>
                            <a:noFill/>
                          </a:ln>
                          <a:solidFill>
                            <a:srgbClr val="18579B"/>
                          </a:solidFill>
                          <a:effectLst/>
                          <a:latin typeface="Arial Unicode MS" pitchFamily="34" charset="-128"/>
                        </a:rPr>
                        <a:t>Affirm the client's resolve and self-efficacy.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smtClean="0">
                          <a:ln>
                            <a:noFill/>
                          </a:ln>
                          <a:solidFill>
                            <a:srgbClr val="18579B"/>
                          </a:solidFill>
                          <a:effectLst/>
                          <a:latin typeface="Arial Unicode MS" pitchFamily="34" charset="-128"/>
                        </a:rPr>
                        <a:t>Help the client practice and use new coping strategies to avoid a return to use. </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smtClean="0">
                          <a:ln>
                            <a:noFill/>
                          </a:ln>
                          <a:solidFill>
                            <a:srgbClr val="18579B"/>
                          </a:solidFill>
                          <a:effectLst/>
                          <a:latin typeface="Arial Unicode MS" pitchFamily="34" charset="-128"/>
                        </a:rPr>
                        <a:t>Develop a "fire escape" plan if the client resumes old behavior patterns. </a:t>
                      </a:r>
                    </a:p>
                    <a:p>
                      <a:pPr marL="0" marR="0" lvl="0" indent="0" algn="l" defTabSz="914400" rtl="0" eaLnBrk="0" fontAlgn="base" latinLnBrk="0" hangingPunct="0">
                        <a:lnSpc>
                          <a:spcPct val="100000"/>
                        </a:lnSpc>
                        <a:spcBef>
                          <a:spcPct val="20000"/>
                        </a:spcBef>
                        <a:spcAft>
                          <a:spcPct val="0"/>
                        </a:spcAft>
                        <a:buClr>
                          <a:srgbClr val="99CCFF"/>
                        </a:buClr>
                        <a:buSzPct val="75000"/>
                        <a:buFontTx/>
                        <a:buBlip>
                          <a:blip r:embed="rId3"/>
                        </a:buBlip>
                        <a:tabLst/>
                      </a:pPr>
                      <a:r>
                        <a:rPr kumimoji="0" lang="en-US" altLang="en-US" sz="2400" b="0" i="0" u="none" strike="noStrike" cap="none" normalizeH="0" baseline="0" dirty="0" smtClean="0">
                          <a:ln>
                            <a:noFill/>
                          </a:ln>
                          <a:solidFill>
                            <a:srgbClr val="18579B"/>
                          </a:solidFill>
                          <a:effectLst/>
                          <a:latin typeface="Arial Unicode MS" pitchFamily="34" charset="-128"/>
                          <a:cs typeface="Times New Roman" pitchFamily="18" charset="0"/>
                        </a:rPr>
                        <a:t>Review long-term goals with the client.</a:t>
                      </a:r>
                      <a:r>
                        <a:rPr kumimoji="0" lang="en-US" altLang="en-US" sz="2400" b="0" i="0" u="none" strike="noStrike" cap="none" normalizeH="0" baseline="0" dirty="0" smtClean="0">
                          <a:ln>
                            <a:noFill/>
                          </a:ln>
                          <a:solidFill>
                            <a:srgbClr val="18579B"/>
                          </a:solidFill>
                          <a:effectLst/>
                          <a:latin typeface="Arial Unicode MS" pitchFamily="34" charset="-12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r>
            </a:tbl>
          </a:graphicData>
        </a:graphic>
      </p:graphicFrame>
      <p:sp>
        <p:nvSpPr>
          <p:cNvPr id="4" name="Slide Number Placeholder 6"/>
          <p:cNvSpPr txBox="1">
            <a:spLocks noChangeArrowheads="1"/>
          </p:cNvSpPr>
          <p:nvPr/>
        </p:nvSpPr>
        <p:spPr>
          <a:xfrm>
            <a:off x="1135089" y="6505847"/>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6.2.13</a:t>
            </a:r>
            <a:endParaRPr lang="en-US" sz="788" dirty="0">
              <a:solidFill>
                <a:prstClr val="black"/>
              </a:solidFill>
            </a:endParaRPr>
          </a:p>
        </p:txBody>
      </p:sp>
    </p:spTree>
    <p:extLst>
      <p:ext uri="{BB962C8B-B14F-4D97-AF65-F5344CB8AC3E}">
        <p14:creationId xmlns:p14="http://schemas.microsoft.com/office/powerpoint/2010/main" val="2907766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5"/>
          <p:cNvGraphicFramePr>
            <a:graphicFrameLocks/>
          </p:cNvGraphicFramePr>
          <p:nvPr>
            <p:extLst>
              <p:ext uri="{D42A27DB-BD31-4B8C-83A1-F6EECF244321}">
                <p14:modId xmlns:p14="http://schemas.microsoft.com/office/powerpoint/2010/main" val="1976472728"/>
              </p:ext>
            </p:extLst>
          </p:nvPr>
        </p:nvGraphicFramePr>
        <p:xfrm>
          <a:off x="1273629" y="337457"/>
          <a:ext cx="7772400" cy="6254496"/>
        </p:xfrm>
        <a:graphic>
          <a:graphicData uri="http://schemas.openxmlformats.org/drawingml/2006/table">
            <a:tbl>
              <a:tblPr/>
              <a:tblGrid>
                <a:gridCol w="3886200"/>
                <a:gridCol w="3886200"/>
              </a:tblGrid>
              <a:tr h="1143000">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1"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rPr>
                        <a:t>Client's Stage of Change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1"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rPr>
                        <a:t>Appropriate Motivational Strategies</a:t>
                      </a:r>
                      <a:r>
                        <a:rPr kumimoji="0" lang="en-US" altLang="en-US" sz="2400" b="0"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rPr>
                        <a:t/>
                      </a:r>
                      <a:br>
                        <a:rPr kumimoji="0" lang="en-US" altLang="en-US" sz="2400" b="0"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rPr>
                      </a:br>
                      <a:endParaRPr kumimoji="0" lang="en-US" altLang="en-US" sz="2400" b="0" i="0" u="none" strike="noStrike" cap="none" normalizeH="0" baseline="0" dirty="0" smtClean="0">
                        <a:ln>
                          <a:noFill/>
                        </a:ln>
                        <a:solidFill>
                          <a:srgbClr val="7030A0"/>
                        </a:solidFill>
                        <a:effectLst/>
                        <a:latin typeface="Arial Unicode MS" pitchFamily="34" charset="-128"/>
                        <a:ea typeface="Arial Unicode MS" pitchFamily="34" charset="-128"/>
                        <a:cs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r>
              <a:tr h="4876800">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sng" strike="noStrike" cap="none" normalizeH="0" baseline="0" dirty="0" smtClean="0">
                          <a:ln>
                            <a:noFill/>
                          </a:ln>
                          <a:solidFill>
                            <a:srgbClr val="18579B"/>
                          </a:solidFill>
                          <a:effectLst/>
                          <a:latin typeface="Arial Unicode MS" pitchFamily="34" charset="-128"/>
                          <a:ea typeface="Arial Unicode MS" pitchFamily="34" charset="-128"/>
                          <a:cs typeface="Arial Unicode MS" pitchFamily="34" charset="-128"/>
                        </a:rPr>
                        <a:t>Relapse</a:t>
                      </a:r>
                    </a:p>
                    <a:p>
                      <a:pPr marL="0" marR="0" lvl="0" indent="0" algn="l" defTabSz="914400" rtl="0" eaLnBrk="0" fontAlgn="base" latinLnBrk="0" hangingPunct="0">
                        <a:lnSpc>
                          <a:spcPct val="100000"/>
                        </a:lnSpc>
                        <a:spcBef>
                          <a:spcPct val="20000"/>
                        </a:spcBef>
                        <a:spcAft>
                          <a:spcPct val="0"/>
                        </a:spcAft>
                        <a:buClr>
                          <a:srgbClr val="99CCFF"/>
                        </a:buClr>
                        <a:buSzPct val="75000"/>
                        <a:buFontTx/>
                        <a:buNone/>
                        <a:tabLst/>
                      </a:pPr>
                      <a:r>
                        <a:rPr kumimoji="0" lang="en-US" altLang="en-US" sz="2400" b="0" i="0" u="none" strike="noStrike" cap="none" normalizeH="0" baseline="0" dirty="0" smtClean="0">
                          <a:ln>
                            <a:noFill/>
                          </a:ln>
                          <a:solidFill>
                            <a:srgbClr val="18579B"/>
                          </a:solidFill>
                          <a:effectLst/>
                          <a:latin typeface="Arial Narrow" pitchFamily="34" charset="0"/>
                          <a:cs typeface="Times New Roman" pitchFamily="18" charset="0"/>
                        </a:rPr>
                        <a:t/>
                      </a:r>
                      <a:br>
                        <a:rPr kumimoji="0" lang="en-US" altLang="en-US" sz="2400" b="0" i="0" u="none" strike="noStrike" cap="none" normalizeH="0" baseline="0" dirty="0" smtClean="0">
                          <a:ln>
                            <a:noFill/>
                          </a:ln>
                          <a:solidFill>
                            <a:srgbClr val="18579B"/>
                          </a:solidFill>
                          <a:effectLst/>
                          <a:latin typeface="Arial Narrow" pitchFamily="34" charset="0"/>
                          <a:cs typeface="Times New Roman" pitchFamily="18" charset="0"/>
                        </a:rPr>
                      </a:br>
                      <a:r>
                        <a:rPr kumimoji="0" lang="en-US" altLang="en-US" sz="2400" b="0" i="0" u="none" strike="noStrike" cap="none" normalizeH="0" baseline="0" dirty="0" smtClean="0">
                          <a:ln>
                            <a:noFill/>
                          </a:ln>
                          <a:solidFill>
                            <a:srgbClr val="18579B"/>
                          </a:solidFill>
                          <a:effectLst/>
                          <a:latin typeface="Arial Narrow" pitchFamily="34" charset="0"/>
                          <a:cs typeface="Times New Roman" pitchFamily="18" charset="0"/>
                        </a:rPr>
                        <a:t/>
                      </a:r>
                      <a:br>
                        <a:rPr kumimoji="0" lang="en-US" altLang="en-US" sz="2400" b="0" i="0" u="none" strike="noStrike" cap="none" normalizeH="0" baseline="0" dirty="0" smtClean="0">
                          <a:ln>
                            <a:noFill/>
                          </a:ln>
                          <a:solidFill>
                            <a:srgbClr val="18579B"/>
                          </a:solidFill>
                          <a:effectLst/>
                          <a:latin typeface="Arial Narrow" pitchFamily="34" charset="0"/>
                          <a:cs typeface="Times New Roman" pitchFamily="18" charset="0"/>
                        </a:rPr>
                      </a:br>
                      <a:r>
                        <a:rPr kumimoji="0" lang="en-US" altLang="en-US" sz="2400" b="0" i="0" u="none" strike="noStrike" cap="none" normalizeH="0" baseline="0" dirty="0" smtClean="0">
                          <a:ln>
                            <a:noFill/>
                          </a:ln>
                          <a:solidFill>
                            <a:srgbClr val="18579B"/>
                          </a:solidFill>
                          <a:effectLst/>
                          <a:latin typeface="Arial Narrow" pitchFamily="34" charset="0"/>
                          <a:cs typeface="Times New Roman" pitchFamily="18" charset="0"/>
                        </a:rPr>
                        <a:t>The client has experienced a recurrence of symptoms and must now cope with consequences and decide what to do next.</a:t>
                      </a:r>
                      <a:endParaRPr kumimoji="0" lang="en-US" altLang="en-US" sz="2400" b="0" i="0" u="none" strike="noStrike" cap="none" normalizeH="0" baseline="0" dirty="0" smtClean="0">
                        <a:ln>
                          <a:noFill/>
                        </a:ln>
                        <a:solidFill>
                          <a:srgbClr val="18579B"/>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a:spcBef>
                          <a:spcPct val="20000"/>
                        </a:spcBef>
                        <a:buClr>
                          <a:srgbClr val="99CCFF"/>
                        </a:buClr>
                        <a:buSzPct val="75000"/>
                        <a:defRPr sz="3200">
                          <a:solidFill>
                            <a:schemeClr val="tx1"/>
                          </a:solidFill>
                          <a:latin typeface="Arial Narrow" pitchFamily="34" charset="0"/>
                        </a:defRPr>
                      </a:lvl1pPr>
                      <a:lvl2pPr>
                        <a:spcBef>
                          <a:spcPct val="20000"/>
                        </a:spcBef>
                        <a:buClr>
                          <a:srgbClr val="6699FF"/>
                        </a:buClr>
                        <a:buSzPct val="75000"/>
                        <a:defRPr sz="2800">
                          <a:solidFill>
                            <a:schemeClr val="tx1"/>
                          </a:solidFill>
                          <a:latin typeface="Arial Narrow" pitchFamily="34" charset="0"/>
                        </a:defRPr>
                      </a:lvl2pPr>
                      <a:lvl3pPr>
                        <a:spcBef>
                          <a:spcPct val="20000"/>
                        </a:spcBef>
                        <a:buSzPct val="75000"/>
                        <a:defRPr sz="2400">
                          <a:solidFill>
                            <a:schemeClr val="tx1"/>
                          </a:solidFill>
                          <a:latin typeface="Arial Narrow" pitchFamily="34" charset="0"/>
                        </a:defRPr>
                      </a:lvl3pPr>
                      <a:lvl4pPr>
                        <a:spcBef>
                          <a:spcPct val="20000"/>
                        </a:spcBef>
                        <a:buSzPct val="100000"/>
                        <a:defRPr sz="2400">
                          <a:solidFill>
                            <a:schemeClr val="tx1"/>
                          </a:solidFill>
                          <a:latin typeface="Arial Narrow" pitchFamily="34" charset="0"/>
                        </a:defRPr>
                      </a:lvl4pPr>
                      <a:lvl5pPr>
                        <a:spcBef>
                          <a:spcPct val="20000"/>
                        </a:spcBef>
                        <a:buSzPct val="100000"/>
                        <a:defRPr>
                          <a:solidFill>
                            <a:schemeClr val="tx1"/>
                          </a:solidFill>
                          <a:latin typeface="Times New Roman" pitchFamily="18" charset="0"/>
                        </a:defRPr>
                      </a:lvl5pPr>
                      <a:lvl6pPr eaLnBrk="0" fontAlgn="base" hangingPunct="0">
                        <a:spcBef>
                          <a:spcPct val="20000"/>
                        </a:spcBef>
                        <a:spcAft>
                          <a:spcPct val="0"/>
                        </a:spcAft>
                        <a:buSzPct val="100000"/>
                        <a:defRPr>
                          <a:solidFill>
                            <a:schemeClr val="tx1"/>
                          </a:solidFill>
                          <a:latin typeface="Times New Roman" pitchFamily="18" charset="0"/>
                        </a:defRPr>
                      </a:lvl6pPr>
                      <a:lvl7pPr eaLnBrk="0" fontAlgn="base" hangingPunct="0">
                        <a:spcBef>
                          <a:spcPct val="20000"/>
                        </a:spcBef>
                        <a:spcAft>
                          <a:spcPct val="0"/>
                        </a:spcAft>
                        <a:buSzPct val="100000"/>
                        <a:defRPr>
                          <a:solidFill>
                            <a:schemeClr val="tx1"/>
                          </a:solidFill>
                          <a:latin typeface="Times New Roman" pitchFamily="18" charset="0"/>
                        </a:defRPr>
                      </a:lvl7pPr>
                      <a:lvl8pPr eaLnBrk="0" fontAlgn="base" hangingPunct="0">
                        <a:spcBef>
                          <a:spcPct val="20000"/>
                        </a:spcBef>
                        <a:spcAft>
                          <a:spcPct val="0"/>
                        </a:spcAft>
                        <a:buSzPct val="100000"/>
                        <a:defRPr>
                          <a:solidFill>
                            <a:schemeClr val="tx1"/>
                          </a:solidFill>
                          <a:latin typeface="Times New Roman" pitchFamily="18" charset="0"/>
                        </a:defRPr>
                      </a:lvl8pPr>
                      <a:lvl9pPr eaLnBrk="0" fontAlgn="base" hangingPunct="0">
                        <a:spcBef>
                          <a:spcPct val="20000"/>
                        </a:spcBef>
                        <a:spcAft>
                          <a:spcPct val="0"/>
                        </a:spcAft>
                        <a:buSzPct val="100000"/>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smtClean="0">
                          <a:ln>
                            <a:noFill/>
                          </a:ln>
                          <a:solidFill>
                            <a:srgbClr val="18579B"/>
                          </a:solidFill>
                          <a:effectLst/>
                          <a:latin typeface="Arial Unicode MS" pitchFamily="34" charset="-128"/>
                        </a:rPr>
                        <a:t>Help the client reenter the change cycle and commend any willingness to reconsider positive change.</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smtClean="0">
                          <a:ln>
                            <a:noFill/>
                          </a:ln>
                          <a:solidFill>
                            <a:srgbClr val="18579B"/>
                          </a:solidFill>
                          <a:effectLst/>
                          <a:latin typeface="Arial Unicode MS" pitchFamily="34" charset="-128"/>
                          <a:cs typeface="Times New Roman" pitchFamily="18" charset="0"/>
                        </a:rPr>
                        <a:t>Explore the meaning and reality of the recurrence as a learning opportunity.</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smtClean="0">
                          <a:ln>
                            <a:noFill/>
                          </a:ln>
                          <a:solidFill>
                            <a:srgbClr val="18579B"/>
                          </a:solidFill>
                          <a:effectLst/>
                          <a:latin typeface="Arial Unicode MS" pitchFamily="34" charset="-128"/>
                          <a:cs typeface="Times New Roman" pitchFamily="18" charset="0"/>
                        </a:rPr>
                        <a:t>Assist the client in finding alternative coping strategies.</a:t>
                      </a:r>
                    </a:p>
                    <a:p>
                      <a:pPr marL="0" marR="0" lvl="0" indent="0" algn="l" defTabSz="914400" rtl="0" eaLnBrk="0" fontAlgn="base" latinLnBrk="0" hangingPunct="0">
                        <a:lnSpc>
                          <a:spcPct val="100000"/>
                        </a:lnSpc>
                        <a:spcBef>
                          <a:spcPct val="20000"/>
                        </a:spcBef>
                        <a:spcAft>
                          <a:spcPct val="0"/>
                        </a:spcAft>
                        <a:buClr>
                          <a:srgbClr val="99CCFF"/>
                        </a:buClr>
                        <a:buSzPct val="75000"/>
                        <a:buFont typeface="Wingdings" pitchFamily="2" charset="2"/>
                        <a:buBlip>
                          <a:blip r:embed="rId2"/>
                        </a:buBlip>
                        <a:tabLst/>
                      </a:pPr>
                      <a:r>
                        <a:rPr kumimoji="0" lang="en-US" altLang="en-US" sz="2400" b="0" i="0" u="none" strike="noStrike" cap="none" normalizeH="0" baseline="0" dirty="0" smtClean="0">
                          <a:ln>
                            <a:noFill/>
                          </a:ln>
                          <a:solidFill>
                            <a:srgbClr val="18579B"/>
                          </a:solidFill>
                          <a:effectLst/>
                          <a:latin typeface="Arial Unicode MS" pitchFamily="34" charset="-128"/>
                          <a:cs typeface="Times New Roman" pitchFamily="18" charset="0"/>
                        </a:rPr>
                        <a:t>Maintain supportive contact. </a:t>
                      </a:r>
                      <a:endParaRPr kumimoji="0" lang="en-US" altLang="en-US" sz="2400" b="0" i="0" u="none" strike="noStrike" cap="none" normalizeH="0" baseline="0" dirty="0" smtClean="0">
                        <a:ln>
                          <a:noFill/>
                        </a:ln>
                        <a:solidFill>
                          <a:srgbClr val="18579B"/>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10000"/>
                        <a:lumOff val="90000"/>
                      </a:schemeClr>
                    </a:solidFill>
                  </a:tcPr>
                </a:tc>
              </a:tr>
            </a:tbl>
          </a:graphicData>
        </a:graphic>
      </p:graphicFrame>
      <p:sp>
        <p:nvSpPr>
          <p:cNvPr id="4" name="Slide Number Placeholder 6"/>
          <p:cNvSpPr txBox="1">
            <a:spLocks noChangeArrowheads="1"/>
          </p:cNvSpPr>
          <p:nvPr/>
        </p:nvSpPr>
        <p:spPr>
          <a:xfrm>
            <a:off x="1135089" y="6629400"/>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6.2.14</a:t>
            </a:r>
            <a:endParaRPr lang="en-US" sz="788" dirty="0">
              <a:solidFill>
                <a:prstClr val="black"/>
              </a:solidFill>
            </a:endParaRPr>
          </a:p>
        </p:txBody>
      </p:sp>
    </p:spTree>
    <p:extLst>
      <p:ext uri="{BB962C8B-B14F-4D97-AF65-F5344CB8AC3E}">
        <p14:creationId xmlns:p14="http://schemas.microsoft.com/office/powerpoint/2010/main" val="1843463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081" y="346981"/>
            <a:ext cx="6029877" cy="1143000"/>
          </a:xfrm>
        </p:spPr>
        <p:txBody>
          <a:bodyPr>
            <a:normAutofit/>
          </a:bodyPr>
          <a:lstStyle/>
          <a:p>
            <a:r>
              <a:rPr lang="en-US" dirty="0" smtClean="0"/>
              <a:t>Activity B:</a:t>
            </a:r>
            <a:br>
              <a:rPr lang="en-US" dirty="0" smtClean="0"/>
            </a:br>
            <a:r>
              <a:rPr lang="en-US" dirty="0" smtClean="0"/>
              <a:t>The Stages of Change and You</a:t>
            </a:r>
            <a:endParaRPr lang="en-US" dirty="0"/>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3" name="TextBox 2"/>
          <p:cNvSpPr txBox="1"/>
          <p:nvPr/>
        </p:nvSpPr>
        <p:spPr>
          <a:xfrm>
            <a:off x="1367920" y="1533465"/>
            <a:ext cx="7219127" cy="4093428"/>
          </a:xfrm>
          <a:prstGeom prst="rect">
            <a:avLst/>
          </a:prstGeom>
          <a:noFill/>
        </p:spPr>
        <p:txBody>
          <a:bodyPr wrap="square" rtlCol="0">
            <a:spAutoFit/>
          </a:bodyPr>
          <a:lstStyle/>
          <a:p>
            <a:r>
              <a:rPr lang="en-US" sz="2400" b="1" i="1" dirty="0" smtClean="0">
                <a:solidFill>
                  <a:srgbClr val="56944F"/>
                </a:solidFill>
              </a:rPr>
              <a:t>Instructions:</a:t>
            </a:r>
          </a:p>
          <a:p>
            <a:endParaRPr lang="en-US" sz="2400" dirty="0">
              <a:solidFill>
                <a:srgbClr val="0070C0"/>
              </a:solidFill>
            </a:endParaRPr>
          </a:p>
          <a:p>
            <a:r>
              <a:rPr lang="en-US" sz="2400" dirty="0">
                <a:solidFill>
                  <a:srgbClr val="0070C0"/>
                </a:solidFill>
              </a:rPr>
              <a:t>Part 1:  </a:t>
            </a:r>
          </a:p>
          <a:p>
            <a:pPr marL="342900" lvl="0" indent="-342900">
              <a:buFont typeface="Arial" panose="020B0604020202020204" pitchFamily="34" charset="0"/>
              <a:buChar char="•"/>
            </a:pPr>
            <a:r>
              <a:rPr lang="en-US" sz="2000" dirty="0">
                <a:solidFill>
                  <a:srgbClr val="0070C0"/>
                </a:solidFill>
              </a:rPr>
              <a:t>Working alone, identify something in your life you are currently in the process of changing or thinking about changing.   </a:t>
            </a:r>
          </a:p>
          <a:p>
            <a:pPr marL="342900" lvl="0" indent="-342900">
              <a:buFont typeface="Arial" panose="020B0604020202020204" pitchFamily="34" charset="0"/>
              <a:buChar char="•"/>
            </a:pPr>
            <a:r>
              <a:rPr lang="en-US" sz="2000" dirty="0">
                <a:solidFill>
                  <a:srgbClr val="0070C0"/>
                </a:solidFill>
              </a:rPr>
              <a:t>Next, answer the questions on the “Stages of Change and You” worksheet based on the change you have identified.</a:t>
            </a:r>
          </a:p>
          <a:p>
            <a:r>
              <a:rPr lang="en-US" sz="2400" dirty="0">
                <a:solidFill>
                  <a:srgbClr val="0070C0"/>
                </a:solidFill>
              </a:rPr>
              <a:t> </a:t>
            </a:r>
          </a:p>
          <a:p>
            <a:r>
              <a:rPr lang="en-US" sz="2400" dirty="0">
                <a:solidFill>
                  <a:srgbClr val="0070C0"/>
                </a:solidFill>
              </a:rPr>
              <a:t>Part 2:  </a:t>
            </a:r>
          </a:p>
          <a:p>
            <a:pPr marL="342900" indent="-342900">
              <a:buFont typeface="Arial" panose="020B0604020202020204" pitchFamily="34" charset="0"/>
              <a:buChar char="•"/>
            </a:pPr>
            <a:r>
              <a:rPr lang="en-US" sz="2000" dirty="0">
                <a:solidFill>
                  <a:srgbClr val="0070C0"/>
                </a:solidFill>
              </a:rPr>
              <a:t>Review your responses with a partner.  Look for any commonalities or differences in their path through the change process.</a:t>
            </a:r>
          </a:p>
        </p:txBody>
      </p:sp>
      <p:sp>
        <p:nvSpPr>
          <p:cNvPr id="6" name="Slide Number Placeholder 6"/>
          <p:cNvSpPr txBox="1">
            <a:spLocks noChangeArrowheads="1"/>
          </p:cNvSpPr>
          <p:nvPr/>
        </p:nvSpPr>
        <p:spPr>
          <a:xfrm>
            <a:off x="1123659" y="6426994"/>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6.2.15</a:t>
            </a:r>
            <a:endParaRPr lang="en-US" sz="788" dirty="0">
              <a:solidFill>
                <a:prstClr val="black"/>
              </a:solidFill>
            </a:endParaRPr>
          </a:p>
        </p:txBody>
      </p:sp>
    </p:spTree>
    <p:extLst>
      <p:ext uri="{BB962C8B-B14F-4D97-AF65-F5344CB8AC3E}">
        <p14:creationId xmlns:p14="http://schemas.microsoft.com/office/powerpoint/2010/main" val="13765298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4102" y="2071735"/>
            <a:ext cx="5144894" cy="771663"/>
          </a:xfrm>
        </p:spPr>
        <p:txBody>
          <a:bodyPr>
            <a:normAutofit/>
          </a:bodyPr>
          <a:lstStyle/>
          <a:p>
            <a:r>
              <a:rPr lang="en-US" sz="3200" dirty="0" smtClean="0"/>
              <a:t>Unit 6.3</a:t>
            </a:r>
            <a:endParaRPr lang="en-US" sz="3200" dirty="0"/>
          </a:p>
        </p:txBody>
      </p:sp>
      <p:sp>
        <p:nvSpPr>
          <p:cNvPr id="3" name="Subtitle 2"/>
          <p:cNvSpPr>
            <a:spLocks noGrp="1"/>
          </p:cNvSpPr>
          <p:nvPr>
            <p:ph type="subTitle" idx="1"/>
          </p:nvPr>
        </p:nvSpPr>
        <p:spPr>
          <a:xfrm>
            <a:off x="2151125" y="2954730"/>
            <a:ext cx="5606034" cy="650174"/>
          </a:xfrm>
        </p:spPr>
        <p:txBody>
          <a:bodyPr>
            <a:normAutofit/>
          </a:bodyPr>
          <a:lstStyle/>
          <a:p>
            <a:r>
              <a:rPr lang="en-US" sz="2800" dirty="0" smtClean="0"/>
              <a:t>Overview of Introduction</a:t>
            </a:r>
            <a:endParaRPr lang="en-US" sz="2800" dirty="0"/>
          </a:p>
        </p:txBody>
      </p:sp>
    </p:spTree>
    <p:extLst>
      <p:ext uri="{BB962C8B-B14F-4D97-AF65-F5344CB8AC3E}">
        <p14:creationId xmlns:p14="http://schemas.microsoft.com/office/powerpoint/2010/main" val="2456136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0" y="353182"/>
            <a:ext cx="5966460" cy="857250"/>
          </a:xfrm>
        </p:spPr>
        <p:txBody>
          <a:bodyPr>
            <a:normAutofit/>
          </a:bodyPr>
          <a:lstStyle/>
          <a:p>
            <a:r>
              <a:rPr lang="en-US" sz="3200" dirty="0" smtClean="0"/>
              <a:t>Learning Objectives</a:t>
            </a:r>
            <a:endParaRPr lang="en-US" sz="3200" dirty="0"/>
          </a:p>
        </p:txBody>
      </p:sp>
      <p:pic>
        <p:nvPicPr>
          <p:cNvPr id="4" name="Picture 3"/>
          <p:cNvPicPr>
            <a:picLocks noChangeAspect="1"/>
          </p:cNvPicPr>
          <p:nvPr/>
        </p:nvPicPr>
        <p:blipFill>
          <a:blip r:embed="rId3"/>
          <a:stretch>
            <a:fillRect/>
          </a:stretch>
        </p:blipFill>
        <p:spPr>
          <a:xfrm>
            <a:off x="7633443" y="486532"/>
            <a:ext cx="1084400" cy="872903"/>
          </a:xfrm>
          <a:prstGeom prst="rect">
            <a:avLst/>
          </a:prstGeom>
        </p:spPr>
      </p:pic>
      <p:sp>
        <p:nvSpPr>
          <p:cNvPr id="5" name="Slide Number Placeholder 6"/>
          <p:cNvSpPr txBox="1">
            <a:spLocks noChangeArrowheads="1"/>
          </p:cNvSpPr>
          <p:nvPr/>
        </p:nvSpPr>
        <p:spPr>
          <a:xfrm>
            <a:off x="1092703" y="6472238"/>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t>Pre-Service CM Specialty Module </a:t>
            </a:r>
            <a:r>
              <a:rPr lang="en-US" sz="788" dirty="0" smtClean="0"/>
              <a:t>6.3.2</a:t>
            </a:r>
            <a:endParaRPr lang="en-US" sz="788" dirty="0"/>
          </a:p>
        </p:txBody>
      </p:sp>
      <p:sp>
        <p:nvSpPr>
          <p:cNvPr id="3" name="TextBox 2"/>
          <p:cNvSpPr txBox="1"/>
          <p:nvPr/>
        </p:nvSpPr>
        <p:spPr>
          <a:xfrm>
            <a:off x="1763680" y="1983582"/>
            <a:ext cx="6723095" cy="1938992"/>
          </a:xfrm>
          <a:prstGeom prst="rect">
            <a:avLst/>
          </a:prstGeom>
          <a:noFill/>
        </p:spPr>
        <p:txBody>
          <a:bodyPr wrap="square" rtlCol="0">
            <a:spAutoFit/>
          </a:bodyPr>
          <a:lstStyle/>
          <a:p>
            <a:pPr marL="385763" indent="-385763">
              <a:buFont typeface="+mj-lt"/>
              <a:buAutoNum type="arabicPeriod"/>
            </a:pPr>
            <a:r>
              <a:rPr lang="en-US" sz="2400" dirty="0">
                <a:solidFill>
                  <a:srgbClr val="56944F"/>
                </a:solidFill>
              </a:rPr>
              <a:t>Identify the tasks that must be accomplished during initial contact with the </a:t>
            </a:r>
            <a:r>
              <a:rPr lang="en-US" sz="2400" dirty="0" smtClean="0">
                <a:solidFill>
                  <a:srgbClr val="56944F"/>
                </a:solidFill>
              </a:rPr>
              <a:t>family.</a:t>
            </a:r>
          </a:p>
          <a:p>
            <a:pPr marL="385763" indent="-385763">
              <a:buFont typeface="+mj-lt"/>
              <a:buAutoNum type="arabicPeriod"/>
            </a:pPr>
            <a:endParaRPr lang="en-US" sz="2400" dirty="0" smtClean="0">
              <a:solidFill>
                <a:srgbClr val="56944F"/>
              </a:solidFill>
            </a:endParaRPr>
          </a:p>
          <a:p>
            <a:pPr marL="385763" indent="-385763">
              <a:buFont typeface="+mj-lt"/>
              <a:buAutoNum type="arabicPeriod"/>
            </a:pPr>
            <a:r>
              <a:rPr lang="en-US" sz="2400" dirty="0" smtClean="0">
                <a:solidFill>
                  <a:srgbClr val="56944F"/>
                </a:solidFill>
              </a:rPr>
              <a:t>Demonstrate </a:t>
            </a:r>
            <a:r>
              <a:rPr lang="en-US" sz="2400" dirty="0">
                <a:solidFill>
                  <a:srgbClr val="56944F"/>
                </a:solidFill>
              </a:rPr>
              <a:t>using rapport building skills learned in CORE.</a:t>
            </a:r>
          </a:p>
        </p:txBody>
      </p:sp>
    </p:spTree>
    <p:extLst>
      <p:ext uri="{BB962C8B-B14F-4D97-AF65-F5344CB8AC3E}">
        <p14:creationId xmlns:p14="http://schemas.microsoft.com/office/powerpoint/2010/main" val="414400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4102" y="2071735"/>
            <a:ext cx="5144894" cy="771663"/>
          </a:xfrm>
        </p:spPr>
        <p:txBody>
          <a:bodyPr>
            <a:normAutofit/>
          </a:bodyPr>
          <a:lstStyle/>
          <a:p>
            <a:r>
              <a:rPr lang="en-US" sz="3200" dirty="0" smtClean="0"/>
              <a:t>Unit 6.1</a:t>
            </a:r>
            <a:endParaRPr lang="en-US" sz="3200" dirty="0"/>
          </a:p>
        </p:txBody>
      </p:sp>
      <p:sp>
        <p:nvSpPr>
          <p:cNvPr id="3" name="Subtitle 2"/>
          <p:cNvSpPr>
            <a:spLocks noGrp="1"/>
          </p:cNvSpPr>
          <p:nvPr>
            <p:ph type="subTitle" idx="1"/>
          </p:nvPr>
        </p:nvSpPr>
        <p:spPr>
          <a:xfrm>
            <a:off x="2067043" y="2975751"/>
            <a:ext cx="6099496" cy="650174"/>
          </a:xfrm>
        </p:spPr>
        <p:txBody>
          <a:bodyPr>
            <a:normAutofit fontScale="92500"/>
          </a:bodyPr>
          <a:lstStyle/>
          <a:p>
            <a:r>
              <a:rPr lang="en-US" sz="2800" dirty="0" smtClean="0"/>
              <a:t>Family Functioning Assessment-Ongoing</a:t>
            </a:r>
            <a:endParaRPr lang="en-US" sz="2800" dirty="0"/>
          </a:p>
        </p:txBody>
      </p:sp>
    </p:spTree>
    <p:extLst>
      <p:ext uri="{BB962C8B-B14F-4D97-AF65-F5344CB8AC3E}">
        <p14:creationId xmlns:p14="http://schemas.microsoft.com/office/powerpoint/2010/main" val="2615373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291753"/>
            <a:ext cx="7082263" cy="1143000"/>
          </a:xfrm>
        </p:spPr>
        <p:txBody>
          <a:bodyPr>
            <a:normAutofit/>
          </a:bodyPr>
          <a:lstStyle/>
          <a:p>
            <a:r>
              <a:rPr lang="en-US" sz="3200" dirty="0" smtClean="0"/>
              <a:t>Introduction</a:t>
            </a:r>
            <a:endParaRPr lang="en-US" sz="3200" dirty="0"/>
          </a:p>
        </p:txBody>
      </p:sp>
      <p:sp>
        <p:nvSpPr>
          <p:cNvPr id="3" name="Content Placeholder 2"/>
          <p:cNvSpPr>
            <a:spLocks noGrp="1"/>
          </p:cNvSpPr>
          <p:nvPr>
            <p:ph idx="1"/>
          </p:nvPr>
        </p:nvSpPr>
        <p:spPr>
          <a:xfrm>
            <a:off x="1604536" y="1793091"/>
            <a:ext cx="7082264" cy="4365702"/>
          </a:xfrm>
        </p:spPr>
        <p:txBody>
          <a:bodyPr>
            <a:normAutofit/>
          </a:bodyPr>
          <a:lstStyle/>
          <a:p>
            <a:pPr marL="0" indent="0">
              <a:buNone/>
            </a:pPr>
            <a:r>
              <a:rPr lang="en-US" sz="2800" dirty="0" smtClean="0"/>
              <a:t>Introduction is the act of introducing you as the change agent and the agency representative, the agency’s role, what case management is and is not, and providing clarification as to the role of the ongoing Case Manager.</a:t>
            </a:r>
            <a:endParaRPr lang="en-US" sz="2800" dirty="0"/>
          </a:p>
        </p:txBody>
      </p:sp>
      <p:sp>
        <p:nvSpPr>
          <p:cNvPr id="4" name="Slide Number Placeholder 6"/>
          <p:cNvSpPr txBox="1">
            <a:spLocks noChangeArrowheads="1"/>
          </p:cNvSpPr>
          <p:nvPr/>
        </p:nvSpPr>
        <p:spPr>
          <a:xfrm>
            <a:off x="1109372" y="6419409"/>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t>Pre-Service CM Specialty Module </a:t>
            </a:r>
            <a:r>
              <a:rPr lang="en-US" sz="788" dirty="0" smtClean="0"/>
              <a:t>6.3.3</a:t>
            </a:r>
            <a:endParaRPr lang="en-US" sz="788" dirty="0"/>
          </a:p>
        </p:txBody>
      </p:sp>
    </p:spTree>
    <p:extLst>
      <p:ext uri="{BB962C8B-B14F-4D97-AF65-F5344CB8AC3E}">
        <p14:creationId xmlns:p14="http://schemas.microsoft.com/office/powerpoint/2010/main" val="2440107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5003" y="1947005"/>
            <a:ext cx="3530600" cy="4365702"/>
          </a:xfrm>
        </p:spPr>
        <p:txBody>
          <a:bodyPr>
            <a:normAutofit fontScale="85000" lnSpcReduction="10000"/>
          </a:bodyPr>
          <a:lstStyle/>
          <a:p>
            <a:pPr marL="82153" indent="0">
              <a:buNone/>
            </a:pPr>
            <a:r>
              <a:rPr lang="en-US" sz="2800" dirty="0" smtClean="0">
                <a:solidFill>
                  <a:srgbClr val="18579B"/>
                </a:solidFill>
              </a:rPr>
              <a:t>Objectives of Introduction for Case Manager:</a:t>
            </a:r>
          </a:p>
          <a:p>
            <a:pPr marL="725090" lvl="1" indent="-342900"/>
            <a:r>
              <a:rPr lang="en-US" sz="2800" dirty="0" smtClean="0"/>
              <a:t>Begin to establish rapport with family; get to know them.</a:t>
            </a:r>
          </a:p>
          <a:p>
            <a:pPr marL="725090" lvl="1" indent="-342900"/>
            <a:r>
              <a:rPr lang="en-US" sz="2800" dirty="0" smtClean="0"/>
              <a:t>Establish a working relationship with the family.</a:t>
            </a:r>
          </a:p>
          <a:p>
            <a:pPr marL="725090" lvl="1" indent="-342900"/>
            <a:r>
              <a:rPr lang="en-US" sz="2800" dirty="0" smtClean="0"/>
              <a:t>Provide clarification and process with family for ongoing case management.</a:t>
            </a:r>
          </a:p>
          <a:p>
            <a:pPr marL="382190" lvl="1" indent="0">
              <a:buNone/>
            </a:pPr>
            <a:endParaRPr lang="en-US" dirty="0" smtClean="0"/>
          </a:p>
        </p:txBody>
      </p:sp>
      <p:sp>
        <p:nvSpPr>
          <p:cNvPr id="3" name="Title 2"/>
          <p:cNvSpPr>
            <a:spLocks noGrp="1"/>
          </p:cNvSpPr>
          <p:nvPr>
            <p:ph type="title"/>
          </p:nvPr>
        </p:nvSpPr>
        <p:spPr/>
        <p:txBody>
          <a:bodyPr>
            <a:normAutofit/>
          </a:bodyPr>
          <a:lstStyle/>
          <a:p>
            <a:r>
              <a:rPr lang="en-US" sz="3200" dirty="0" smtClean="0"/>
              <a:t>Engagement Standard: Introduction</a:t>
            </a:r>
            <a:endParaRPr lang="en-US" sz="3200" dirty="0"/>
          </a:p>
        </p:txBody>
      </p:sp>
      <p:sp>
        <p:nvSpPr>
          <p:cNvPr id="6" name="Slide Number Placeholder 6"/>
          <p:cNvSpPr txBox="1">
            <a:spLocks noChangeArrowheads="1"/>
          </p:cNvSpPr>
          <p:nvPr/>
        </p:nvSpPr>
        <p:spPr>
          <a:xfrm>
            <a:off x="1147472" y="6490430"/>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6.3.4</a:t>
            </a:r>
            <a:endParaRPr lang="en-US" sz="788" dirty="0">
              <a:solidFill>
                <a:prstClr val="black"/>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4284" y="1832705"/>
            <a:ext cx="3327769"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7537095"/>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4562" y="275158"/>
            <a:ext cx="7082263" cy="1143000"/>
          </a:xfrm>
        </p:spPr>
        <p:txBody>
          <a:bodyPr>
            <a:noAutofit/>
          </a:bodyPr>
          <a:lstStyle/>
          <a:p>
            <a:r>
              <a:rPr lang="en-US" sz="2800" dirty="0"/>
              <a:t>Activity </a:t>
            </a:r>
            <a:r>
              <a:rPr lang="en-US" sz="2800" dirty="0" smtClean="0"/>
              <a:t>C:</a:t>
            </a:r>
            <a:r>
              <a:rPr lang="en-US" sz="2800" dirty="0"/>
              <a:t/>
            </a:r>
            <a:br>
              <a:rPr lang="en-US" sz="2800" dirty="0"/>
            </a:br>
            <a:r>
              <a:rPr lang="en-US" sz="2800" dirty="0"/>
              <a:t>What Would YOU Want to Know?</a:t>
            </a:r>
          </a:p>
        </p:txBody>
      </p:sp>
      <p:pic>
        <p:nvPicPr>
          <p:cNvPr id="5" name="Picture 2"/>
          <p:cNvPicPr>
            <a:picLocks noChangeAspect="1"/>
          </p:cNvPicPr>
          <p:nvPr/>
        </p:nvPicPr>
        <p:blipFill>
          <a:blip r:embed="rId3"/>
          <a:srcRect/>
          <a:stretch>
            <a:fillRect/>
          </a:stretch>
        </p:blipFill>
        <p:spPr bwMode="auto">
          <a:xfrm>
            <a:off x="1206864" y="507886"/>
            <a:ext cx="910653" cy="910272"/>
          </a:xfrm>
          <a:prstGeom prst="rect">
            <a:avLst/>
          </a:prstGeom>
          <a:noFill/>
          <a:ln w="9525">
            <a:noFill/>
            <a:miter lim="800000"/>
            <a:headEnd/>
            <a:tailEnd/>
          </a:ln>
        </p:spPr>
      </p:pic>
      <p:sp>
        <p:nvSpPr>
          <p:cNvPr id="6" name="Slide Number Placeholder 6"/>
          <p:cNvSpPr txBox="1">
            <a:spLocks noChangeArrowheads="1"/>
          </p:cNvSpPr>
          <p:nvPr/>
        </p:nvSpPr>
        <p:spPr>
          <a:xfrm>
            <a:off x="1091102" y="6444962"/>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6.3.5</a:t>
            </a:r>
            <a:endParaRPr lang="en-US" sz="788" dirty="0">
              <a:solidFill>
                <a:prstClr val="black"/>
              </a:solidFill>
            </a:endParaRPr>
          </a:p>
        </p:txBody>
      </p:sp>
      <p:sp>
        <p:nvSpPr>
          <p:cNvPr id="3" name="TextBox 2"/>
          <p:cNvSpPr txBox="1"/>
          <p:nvPr/>
        </p:nvSpPr>
        <p:spPr>
          <a:xfrm>
            <a:off x="1283401" y="1582092"/>
            <a:ext cx="7589043" cy="4862870"/>
          </a:xfrm>
          <a:prstGeom prst="rect">
            <a:avLst/>
          </a:prstGeom>
          <a:noFill/>
        </p:spPr>
        <p:txBody>
          <a:bodyPr wrap="square" rtlCol="0">
            <a:spAutoFit/>
          </a:bodyPr>
          <a:lstStyle/>
          <a:p>
            <a:pPr defTabSz="342900"/>
            <a:r>
              <a:rPr lang="en-US" sz="2400" b="1" i="1" dirty="0">
                <a:solidFill>
                  <a:srgbClr val="56944F"/>
                </a:solidFill>
              </a:rPr>
              <a:t>Instructions</a:t>
            </a:r>
            <a:r>
              <a:rPr lang="en-US" sz="2400" b="1" i="1" dirty="0" smtClean="0">
                <a:solidFill>
                  <a:srgbClr val="56944F"/>
                </a:solidFill>
              </a:rPr>
              <a:t>:</a:t>
            </a:r>
          </a:p>
          <a:p>
            <a:pPr defTabSz="342900"/>
            <a:endParaRPr lang="en-US" sz="1400" b="1" i="1" dirty="0" smtClean="0">
              <a:solidFill>
                <a:srgbClr val="56944F"/>
              </a:solidFill>
            </a:endParaRPr>
          </a:p>
          <a:p>
            <a:pPr marL="457200" indent="-457200" defTabSz="342900">
              <a:buFont typeface="+mj-lt"/>
              <a:buAutoNum type="arabicPeriod"/>
            </a:pPr>
            <a:r>
              <a:rPr lang="en-US" sz="2200" b="1" dirty="0">
                <a:solidFill>
                  <a:srgbClr val="0070C0"/>
                </a:solidFill>
              </a:rPr>
              <a:t>As you listen to the scenario being read, place yourself into the role of the parent.  Think about what you as the parent would be feeling as a parent going into ongoing case management with a child in placement.</a:t>
            </a:r>
          </a:p>
          <a:p>
            <a:pPr marL="457200" indent="-457200" defTabSz="342900">
              <a:buFont typeface="+mj-lt"/>
              <a:buAutoNum type="arabicPeriod"/>
            </a:pPr>
            <a:endParaRPr lang="en-US" sz="2200" b="1" dirty="0">
              <a:solidFill>
                <a:srgbClr val="0070C0"/>
              </a:solidFill>
            </a:endParaRPr>
          </a:p>
          <a:p>
            <a:pPr marL="457200" indent="-457200" defTabSz="342900">
              <a:buFont typeface="+mj-lt"/>
              <a:buAutoNum type="arabicPeriod"/>
            </a:pPr>
            <a:r>
              <a:rPr lang="en-US" sz="2200" b="1" dirty="0">
                <a:solidFill>
                  <a:srgbClr val="0070C0"/>
                </a:solidFill>
              </a:rPr>
              <a:t>Make a list of the specific things that you (as the parent) would want to know from the Case Manager.  Be spontaneous and write down the essence of what you would want to know.</a:t>
            </a:r>
          </a:p>
          <a:p>
            <a:pPr marL="457200" indent="-457200" defTabSz="342900">
              <a:buFont typeface="+mj-lt"/>
              <a:buAutoNum type="arabicPeriod"/>
            </a:pPr>
            <a:endParaRPr lang="en-US" sz="2200" b="1" dirty="0">
              <a:solidFill>
                <a:srgbClr val="0070C0"/>
              </a:solidFill>
            </a:endParaRPr>
          </a:p>
          <a:p>
            <a:pPr marL="457200" indent="-457200" defTabSz="342900">
              <a:buFont typeface="+mj-lt"/>
              <a:buAutoNum type="arabicPeriod"/>
            </a:pPr>
            <a:r>
              <a:rPr lang="en-US" sz="2200" b="1" dirty="0">
                <a:solidFill>
                  <a:srgbClr val="0070C0"/>
                </a:solidFill>
              </a:rPr>
              <a:t>Be prepared to discuss with the class. </a:t>
            </a:r>
          </a:p>
          <a:p>
            <a:pPr marL="342900" indent="-342900" defTabSz="342900">
              <a:buFont typeface="Arial" panose="020B0604020202020204" pitchFamily="34" charset="0"/>
              <a:buChar char="•"/>
            </a:pPr>
            <a:endParaRPr lang="en-US" sz="2000" dirty="0">
              <a:solidFill>
                <a:srgbClr val="0070C0"/>
              </a:solidFill>
            </a:endParaRPr>
          </a:p>
        </p:txBody>
      </p:sp>
    </p:spTree>
    <p:extLst>
      <p:ext uri="{BB962C8B-B14F-4D97-AF65-F5344CB8AC3E}">
        <p14:creationId xmlns:p14="http://schemas.microsoft.com/office/powerpoint/2010/main" val="29478185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Standard</a:t>
            </a:r>
            <a:endParaRPr lang="en-US" dirty="0"/>
          </a:p>
        </p:txBody>
      </p:sp>
      <p:graphicFrame>
        <p:nvGraphicFramePr>
          <p:cNvPr id="3" name="Diagram 2"/>
          <p:cNvGraphicFramePr/>
          <p:nvPr>
            <p:extLst>
              <p:ext uri="{D42A27DB-BD31-4B8C-83A1-F6EECF244321}">
                <p14:modId xmlns:p14="http://schemas.microsoft.com/office/powerpoint/2010/main" val="2088008760"/>
              </p:ext>
            </p:extLst>
          </p:nvPr>
        </p:nvGraphicFramePr>
        <p:xfrm>
          <a:off x="1839882" y="1372061"/>
          <a:ext cx="6713913" cy="4746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6"/>
          <p:cNvSpPr txBox="1">
            <a:spLocks noChangeArrowheads="1"/>
          </p:cNvSpPr>
          <p:nvPr/>
        </p:nvSpPr>
        <p:spPr>
          <a:xfrm>
            <a:off x="1091102" y="6444962"/>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6.3.6</a:t>
            </a:r>
            <a:endParaRPr lang="en-US" sz="788" dirty="0">
              <a:solidFill>
                <a:prstClr val="black"/>
              </a:solidFill>
            </a:endParaRPr>
          </a:p>
        </p:txBody>
      </p:sp>
    </p:spTree>
    <p:extLst>
      <p:ext uri="{BB962C8B-B14F-4D97-AF65-F5344CB8AC3E}">
        <p14:creationId xmlns:p14="http://schemas.microsoft.com/office/powerpoint/2010/main" val="4127892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txBox="1">
            <a:spLocks noChangeArrowheads="1"/>
          </p:cNvSpPr>
          <p:nvPr/>
        </p:nvSpPr>
        <p:spPr>
          <a:xfrm>
            <a:off x="1099847" y="6469856"/>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6.3.7</a:t>
            </a:r>
            <a:endParaRPr lang="en-US" sz="788"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754" y="498765"/>
            <a:ext cx="7215973" cy="5638582"/>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70013855"/>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328" y="548710"/>
            <a:ext cx="7082263" cy="1143000"/>
          </a:xfrm>
        </p:spPr>
        <p:txBody>
          <a:bodyPr>
            <a:noAutofit/>
          </a:bodyPr>
          <a:lstStyle/>
          <a:p>
            <a:r>
              <a:rPr lang="en-US" sz="3200" dirty="0"/>
              <a:t>Activity </a:t>
            </a:r>
            <a:r>
              <a:rPr lang="en-US" sz="3200" dirty="0" smtClean="0"/>
              <a:t>D:</a:t>
            </a:r>
            <a:r>
              <a:rPr lang="en-US" sz="3200" dirty="0"/>
              <a:t/>
            </a:r>
            <a:br>
              <a:rPr lang="en-US" sz="3200" dirty="0"/>
            </a:br>
            <a:r>
              <a:rPr lang="en-US" sz="3200" dirty="0"/>
              <a:t>Observation of the Introduction </a:t>
            </a:r>
          </a:p>
        </p:txBody>
      </p:sp>
      <p:pic>
        <p:nvPicPr>
          <p:cNvPr id="5" name="Picture 2"/>
          <p:cNvPicPr>
            <a:picLocks noChangeAspect="1"/>
          </p:cNvPicPr>
          <p:nvPr/>
        </p:nvPicPr>
        <p:blipFill>
          <a:blip r:embed="rId3"/>
          <a:srcRect/>
          <a:stretch>
            <a:fillRect/>
          </a:stretch>
        </p:blipFill>
        <p:spPr bwMode="auto">
          <a:xfrm>
            <a:off x="1207002" y="400297"/>
            <a:ext cx="910653" cy="910272"/>
          </a:xfrm>
          <a:prstGeom prst="rect">
            <a:avLst/>
          </a:prstGeom>
          <a:noFill/>
          <a:ln w="9525">
            <a:noFill/>
            <a:miter lim="800000"/>
            <a:headEnd/>
            <a:tailEnd/>
          </a:ln>
        </p:spPr>
      </p:pic>
      <p:sp>
        <p:nvSpPr>
          <p:cNvPr id="6" name="Slide Number Placeholder 6"/>
          <p:cNvSpPr txBox="1">
            <a:spLocks noChangeArrowheads="1"/>
          </p:cNvSpPr>
          <p:nvPr/>
        </p:nvSpPr>
        <p:spPr>
          <a:xfrm>
            <a:off x="1091239" y="6523802"/>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6.3.8</a:t>
            </a:r>
            <a:endParaRPr lang="en-US" sz="788" dirty="0">
              <a:solidFill>
                <a:prstClr val="black"/>
              </a:solidFill>
            </a:endParaRPr>
          </a:p>
        </p:txBody>
      </p:sp>
      <p:sp>
        <p:nvSpPr>
          <p:cNvPr id="3" name="TextBox 2"/>
          <p:cNvSpPr txBox="1"/>
          <p:nvPr/>
        </p:nvSpPr>
        <p:spPr>
          <a:xfrm>
            <a:off x="1312069" y="2273601"/>
            <a:ext cx="7555706" cy="2492990"/>
          </a:xfrm>
          <a:prstGeom prst="rect">
            <a:avLst/>
          </a:prstGeom>
          <a:noFill/>
        </p:spPr>
        <p:txBody>
          <a:bodyPr wrap="square" rtlCol="0">
            <a:spAutoFit/>
          </a:bodyPr>
          <a:lstStyle/>
          <a:p>
            <a:pPr defTabSz="342900"/>
            <a:r>
              <a:rPr lang="en-US" sz="2400" b="1" i="1" dirty="0">
                <a:solidFill>
                  <a:srgbClr val="56944F"/>
                </a:solidFill>
              </a:rPr>
              <a:t>Instructions</a:t>
            </a:r>
            <a:r>
              <a:rPr lang="en-US" sz="2400" b="1" i="1" dirty="0" smtClean="0">
                <a:solidFill>
                  <a:srgbClr val="56944F"/>
                </a:solidFill>
              </a:rPr>
              <a:t>:</a:t>
            </a:r>
          </a:p>
          <a:p>
            <a:pPr defTabSz="342900"/>
            <a:endParaRPr lang="en-US" sz="2200" b="1" i="1" dirty="0">
              <a:solidFill>
                <a:srgbClr val="56944F"/>
              </a:solidFill>
            </a:endParaRPr>
          </a:p>
          <a:p>
            <a:pPr marL="800100" lvl="1" indent="-342900" defTabSz="342900">
              <a:buAutoNum type="arabicPeriod"/>
            </a:pPr>
            <a:r>
              <a:rPr lang="en-US" sz="2200" b="1" dirty="0">
                <a:solidFill>
                  <a:srgbClr val="0070C0"/>
                </a:solidFill>
              </a:rPr>
              <a:t>Read the Russell case scenario</a:t>
            </a:r>
            <a:r>
              <a:rPr lang="en-US" sz="2200" b="1" dirty="0" smtClean="0">
                <a:solidFill>
                  <a:srgbClr val="0070C0"/>
                </a:solidFill>
              </a:rPr>
              <a:t>.</a:t>
            </a:r>
          </a:p>
          <a:p>
            <a:pPr marL="800100" lvl="1" indent="-342900" defTabSz="342900">
              <a:buAutoNum type="arabicPeriod"/>
            </a:pPr>
            <a:endParaRPr lang="en-US" sz="2200" b="1" dirty="0">
              <a:solidFill>
                <a:srgbClr val="0070C0"/>
              </a:solidFill>
            </a:endParaRPr>
          </a:p>
          <a:p>
            <a:pPr marL="800100" lvl="1" indent="-342900" defTabSz="342900">
              <a:buAutoNum type="arabicPeriod"/>
            </a:pPr>
            <a:r>
              <a:rPr lang="en-US" sz="2200" b="1" dirty="0">
                <a:solidFill>
                  <a:srgbClr val="0070C0"/>
                </a:solidFill>
              </a:rPr>
              <a:t>Watch scenes one and two of the Russell case</a:t>
            </a:r>
            <a:r>
              <a:rPr lang="en-US" sz="2200" b="1" dirty="0" smtClean="0">
                <a:solidFill>
                  <a:srgbClr val="0070C0"/>
                </a:solidFill>
              </a:rPr>
              <a:t>.</a:t>
            </a:r>
          </a:p>
          <a:p>
            <a:pPr marL="800100" lvl="1" indent="-342900" defTabSz="342900">
              <a:buAutoNum type="arabicPeriod"/>
            </a:pPr>
            <a:endParaRPr lang="en-US" sz="2200" b="1" dirty="0">
              <a:solidFill>
                <a:srgbClr val="0070C0"/>
              </a:solidFill>
            </a:endParaRPr>
          </a:p>
          <a:p>
            <a:pPr marL="800100" lvl="1" indent="-342900" defTabSz="342900">
              <a:buAutoNum type="arabicPeriod"/>
            </a:pPr>
            <a:r>
              <a:rPr lang="en-US" sz="2200" b="1" dirty="0">
                <a:solidFill>
                  <a:srgbClr val="0070C0"/>
                </a:solidFill>
              </a:rPr>
              <a:t>Answer the </a:t>
            </a:r>
            <a:r>
              <a:rPr lang="en-US" sz="2200" b="1" dirty="0" smtClean="0">
                <a:solidFill>
                  <a:srgbClr val="0070C0"/>
                </a:solidFill>
              </a:rPr>
              <a:t>questions </a:t>
            </a:r>
            <a:r>
              <a:rPr lang="en-US" sz="2200" b="1" dirty="0">
                <a:solidFill>
                  <a:srgbClr val="0070C0"/>
                </a:solidFill>
              </a:rPr>
              <a:t>regarding the </a:t>
            </a:r>
            <a:r>
              <a:rPr lang="en-US" sz="2200" b="1" dirty="0" smtClean="0">
                <a:solidFill>
                  <a:srgbClr val="0070C0"/>
                </a:solidFill>
              </a:rPr>
              <a:t>case.</a:t>
            </a:r>
            <a:endParaRPr lang="en-US" sz="2200" b="1" dirty="0">
              <a:solidFill>
                <a:srgbClr val="0070C0"/>
              </a:solidFill>
            </a:endParaRPr>
          </a:p>
        </p:txBody>
      </p:sp>
    </p:spTree>
    <p:extLst>
      <p:ext uri="{BB962C8B-B14F-4D97-AF65-F5344CB8AC3E}">
        <p14:creationId xmlns:p14="http://schemas.microsoft.com/office/powerpoint/2010/main" val="8153966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9570" y="577066"/>
            <a:ext cx="5658630" cy="857250"/>
          </a:xfrm>
        </p:spPr>
        <p:txBody>
          <a:bodyPr>
            <a:noAutofit/>
          </a:bodyPr>
          <a:lstStyle/>
          <a:p>
            <a:r>
              <a:rPr lang="en-US" sz="3200" dirty="0"/>
              <a:t>Activity </a:t>
            </a:r>
            <a:r>
              <a:rPr lang="en-US" sz="3200" dirty="0" smtClean="0"/>
              <a:t>E:</a:t>
            </a:r>
            <a:r>
              <a:rPr lang="en-US" sz="3200" dirty="0"/>
              <a:t/>
            </a:r>
            <a:br>
              <a:rPr lang="en-US" sz="3200" dirty="0"/>
            </a:br>
            <a:r>
              <a:rPr lang="en-US" sz="3200" dirty="0" smtClean="0"/>
              <a:t>Introduction with </a:t>
            </a:r>
            <a:r>
              <a:rPr lang="en-US" sz="3200" dirty="0"/>
              <a:t>the Sandler/Braun Family</a:t>
            </a:r>
          </a:p>
        </p:txBody>
      </p:sp>
      <p:pic>
        <p:nvPicPr>
          <p:cNvPr id="5" name="Picture 2"/>
          <p:cNvPicPr>
            <a:picLocks noChangeAspect="1"/>
          </p:cNvPicPr>
          <p:nvPr/>
        </p:nvPicPr>
        <p:blipFill>
          <a:blip r:embed="rId3"/>
          <a:srcRect/>
          <a:stretch>
            <a:fillRect/>
          </a:stretch>
        </p:blipFill>
        <p:spPr bwMode="auto">
          <a:xfrm>
            <a:off x="1385888" y="400297"/>
            <a:ext cx="910653" cy="910272"/>
          </a:xfrm>
          <a:prstGeom prst="rect">
            <a:avLst/>
          </a:prstGeom>
          <a:noFill/>
          <a:ln w="9525">
            <a:noFill/>
            <a:miter lim="800000"/>
            <a:headEnd/>
            <a:tailEnd/>
          </a:ln>
        </p:spPr>
      </p:pic>
      <p:sp>
        <p:nvSpPr>
          <p:cNvPr id="6" name="Slide Number Placeholder 6"/>
          <p:cNvSpPr txBox="1">
            <a:spLocks noChangeArrowheads="1"/>
          </p:cNvSpPr>
          <p:nvPr/>
        </p:nvSpPr>
        <p:spPr>
          <a:xfrm>
            <a:off x="1175364" y="6462029"/>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6.3.9</a:t>
            </a:r>
            <a:endParaRPr lang="en-US" sz="788" dirty="0">
              <a:solidFill>
                <a:prstClr val="black"/>
              </a:solidFill>
            </a:endParaRPr>
          </a:p>
        </p:txBody>
      </p:sp>
      <p:sp>
        <p:nvSpPr>
          <p:cNvPr id="3" name="TextBox 2"/>
          <p:cNvSpPr txBox="1"/>
          <p:nvPr/>
        </p:nvSpPr>
        <p:spPr>
          <a:xfrm>
            <a:off x="1385888" y="1931599"/>
            <a:ext cx="7250906" cy="3785652"/>
          </a:xfrm>
          <a:prstGeom prst="rect">
            <a:avLst/>
          </a:prstGeom>
          <a:noFill/>
        </p:spPr>
        <p:txBody>
          <a:bodyPr wrap="square" rtlCol="0">
            <a:spAutoFit/>
          </a:bodyPr>
          <a:lstStyle/>
          <a:p>
            <a:pPr defTabSz="342900"/>
            <a:r>
              <a:rPr lang="en-US" sz="2400" b="1" i="1" dirty="0">
                <a:solidFill>
                  <a:srgbClr val="56944F"/>
                </a:solidFill>
              </a:rPr>
              <a:t>Instructions:</a:t>
            </a:r>
          </a:p>
          <a:p>
            <a:pPr marL="342900" indent="-342900" defTabSz="342900">
              <a:buAutoNum type="arabicPeriod"/>
            </a:pPr>
            <a:r>
              <a:rPr lang="en-US" sz="2400" dirty="0" smtClean="0">
                <a:solidFill>
                  <a:srgbClr val="0070C0"/>
                </a:solidFill>
              </a:rPr>
              <a:t>Take notes of your case information as the family reveals themselves through the intervention stages.</a:t>
            </a:r>
          </a:p>
          <a:p>
            <a:pPr marL="342900" indent="-342900" defTabSz="342900">
              <a:buAutoNum type="arabicPeriod"/>
            </a:pPr>
            <a:r>
              <a:rPr lang="en-US" sz="2400" dirty="0" smtClean="0">
                <a:solidFill>
                  <a:srgbClr val="0070C0"/>
                </a:solidFill>
              </a:rPr>
              <a:t>Group members will then role-play for the Sandler/Braun family:</a:t>
            </a:r>
          </a:p>
          <a:p>
            <a:pPr marL="600075" lvl="1" indent="-257175" defTabSz="342900">
              <a:buFont typeface="Arial" panose="020B0604020202020204" pitchFamily="34" charset="0"/>
              <a:buChar char="•"/>
            </a:pPr>
            <a:r>
              <a:rPr lang="en-US" sz="2400" dirty="0" smtClean="0">
                <a:solidFill>
                  <a:srgbClr val="0070C0"/>
                </a:solidFill>
              </a:rPr>
              <a:t>Melanie and Bruce Braun</a:t>
            </a:r>
          </a:p>
          <a:p>
            <a:pPr marL="600075" lvl="1" indent="-257175" defTabSz="342900">
              <a:buFont typeface="Arial" panose="020B0604020202020204" pitchFamily="34" charset="0"/>
              <a:buChar char="•"/>
            </a:pPr>
            <a:r>
              <a:rPr lang="en-US" sz="2400" dirty="0" smtClean="0">
                <a:solidFill>
                  <a:srgbClr val="0070C0"/>
                </a:solidFill>
              </a:rPr>
              <a:t>Case Manager</a:t>
            </a:r>
          </a:p>
          <a:p>
            <a:pPr marL="600075" lvl="1" indent="-257175" defTabSz="342900">
              <a:buFont typeface="Arial" panose="020B0604020202020204" pitchFamily="34" charset="0"/>
              <a:buChar char="•"/>
            </a:pPr>
            <a:r>
              <a:rPr lang="en-US" sz="2400" dirty="0" smtClean="0">
                <a:solidFill>
                  <a:srgbClr val="0070C0"/>
                </a:solidFill>
              </a:rPr>
              <a:t>Observer</a:t>
            </a:r>
          </a:p>
          <a:p>
            <a:pPr marL="342900" indent="-342900" defTabSz="342900">
              <a:buFont typeface="+mj-lt"/>
              <a:buAutoNum type="arabicPeriod"/>
            </a:pPr>
            <a:r>
              <a:rPr lang="en-US" sz="2400" dirty="0" smtClean="0">
                <a:solidFill>
                  <a:srgbClr val="0070C0"/>
                </a:solidFill>
              </a:rPr>
              <a:t>Practice Introduction for Melanie and Bruce separately, therefore conduct two interviews total. </a:t>
            </a:r>
            <a:endParaRPr lang="en-US" sz="2400" dirty="0">
              <a:solidFill>
                <a:srgbClr val="0070C0"/>
              </a:solidFill>
            </a:endParaRPr>
          </a:p>
        </p:txBody>
      </p:sp>
    </p:spTree>
    <p:extLst>
      <p:ext uri="{BB962C8B-B14F-4D97-AF65-F5344CB8AC3E}">
        <p14:creationId xmlns:p14="http://schemas.microsoft.com/office/powerpoint/2010/main" val="17843176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7398" y="3134277"/>
            <a:ext cx="7082264" cy="3274277"/>
          </a:xfrm>
        </p:spPr>
        <p:txBody>
          <a:bodyPr>
            <a:normAutofit/>
          </a:bodyPr>
          <a:lstStyle/>
          <a:p>
            <a:pPr marL="82153" indent="0" algn="ctr">
              <a:buNone/>
            </a:pPr>
            <a:r>
              <a:rPr lang="en-US" sz="2800" dirty="0" smtClean="0"/>
              <a:t>Exercise Debrief and Case Worker Conclusions Based on Introduction</a:t>
            </a:r>
            <a:endParaRPr lang="en-US" sz="2800" dirty="0"/>
          </a:p>
          <a:p>
            <a:pPr marL="82153" indent="0">
              <a:buNone/>
            </a:pPr>
            <a:endParaRPr lang="en-US" dirty="0" smtClean="0"/>
          </a:p>
        </p:txBody>
      </p:sp>
      <p:sp>
        <p:nvSpPr>
          <p:cNvPr id="3" name="Title 2"/>
          <p:cNvSpPr>
            <a:spLocks noGrp="1"/>
          </p:cNvSpPr>
          <p:nvPr>
            <p:ph type="title"/>
          </p:nvPr>
        </p:nvSpPr>
        <p:spPr>
          <a:xfrm>
            <a:off x="1647399" y="2183549"/>
            <a:ext cx="7082263" cy="857250"/>
          </a:xfrm>
        </p:spPr>
        <p:txBody>
          <a:bodyPr>
            <a:normAutofit/>
          </a:bodyPr>
          <a:lstStyle/>
          <a:p>
            <a:r>
              <a:rPr lang="en-US" sz="3200" dirty="0" smtClean="0"/>
              <a:t>Sandler/Braun Family</a:t>
            </a:r>
            <a:endParaRPr lang="en-US" sz="3200" dirty="0"/>
          </a:p>
        </p:txBody>
      </p:sp>
      <p:sp>
        <p:nvSpPr>
          <p:cNvPr id="6" name="Slide Number Placeholder 6"/>
          <p:cNvSpPr txBox="1">
            <a:spLocks noChangeArrowheads="1"/>
          </p:cNvSpPr>
          <p:nvPr/>
        </p:nvSpPr>
        <p:spPr>
          <a:xfrm>
            <a:off x="1092703" y="6502032"/>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6.3.10</a:t>
            </a:r>
            <a:endParaRPr lang="en-US" sz="788" dirty="0">
              <a:solidFill>
                <a:prstClr val="black"/>
              </a:solidFill>
            </a:endParaRPr>
          </a:p>
        </p:txBody>
      </p:sp>
    </p:spTree>
    <p:extLst>
      <p:ext uri="{BB962C8B-B14F-4D97-AF65-F5344CB8AC3E}">
        <p14:creationId xmlns:p14="http://schemas.microsoft.com/office/powerpoint/2010/main" val="1949345244"/>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Learning Objectives</a:t>
            </a:r>
            <a:endParaRPr lang="en-US" sz="3200" dirty="0"/>
          </a:p>
        </p:txBody>
      </p:sp>
      <p:pic>
        <p:nvPicPr>
          <p:cNvPr id="4" name="Picture 3"/>
          <p:cNvPicPr>
            <a:picLocks noChangeAspect="1"/>
          </p:cNvPicPr>
          <p:nvPr/>
        </p:nvPicPr>
        <p:blipFill>
          <a:blip r:embed="rId3"/>
          <a:stretch>
            <a:fillRect/>
          </a:stretch>
        </p:blipFill>
        <p:spPr>
          <a:xfrm>
            <a:off x="7758715" y="382268"/>
            <a:ext cx="1084400" cy="872903"/>
          </a:xfrm>
          <a:prstGeom prst="rect">
            <a:avLst/>
          </a:prstGeom>
        </p:spPr>
      </p:pic>
      <p:sp>
        <p:nvSpPr>
          <p:cNvPr id="5" name="Slide Number Placeholder 6"/>
          <p:cNvSpPr txBox="1">
            <a:spLocks noChangeArrowheads="1"/>
          </p:cNvSpPr>
          <p:nvPr/>
        </p:nvSpPr>
        <p:spPr>
          <a:xfrm>
            <a:off x="1090322" y="6481763"/>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6.1.2</a:t>
            </a:r>
          </a:p>
        </p:txBody>
      </p:sp>
      <p:sp>
        <p:nvSpPr>
          <p:cNvPr id="3" name="TextBox 2"/>
          <p:cNvSpPr txBox="1"/>
          <p:nvPr/>
        </p:nvSpPr>
        <p:spPr>
          <a:xfrm>
            <a:off x="1713507" y="1988427"/>
            <a:ext cx="6411317" cy="2677656"/>
          </a:xfrm>
          <a:prstGeom prst="rect">
            <a:avLst/>
          </a:prstGeom>
          <a:noFill/>
        </p:spPr>
        <p:txBody>
          <a:bodyPr wrap="square" rtlCol="0">
            <a:spAutoFit/>
          </a:bodyPr>
          <a:lstStyle/>
          <a:p>
            <a:pPr marL="514350" indent="-514350" defTabSz="342900">
              <a:buFont typeface="+mj-lt"/>
              <a:buAutoNum type="arabicPeriod"/>
            </a:pPr>
            <a:r>
              <a:rPr lang="en-US" sz="2800" dirty="0">
                <a:solidFill>
                  <a:srgbClr val="56944F"/>
                </a:solidFill>
              </a:rPr>
              <a:t>Describe the philosophy of the Family Functioning </a:t>
            </a:r>
            <a:r>
              <a:rPr lang="en-US" sz="2800" dirty="0" smtClean="0">
                <a:solidFill>
                  <a:srgbClr val="56944F"/>
                </a:solidFill>
              </a:rPr>
              <a:t>Assessment-Ongoing.</a:t>
            </a:r>
          </a:p>
          <a:p>
            <a:pPr marL="514350" indent="-514350" defTabSz="342900">
              <a:buFont typeface="+mj-lt"/>
              <a:buAutoNum type="arabicPeriod"/>
            </a:pPr>
            <a:endParaRPr lang="en-US" sz="2800" dirty="0" smtClean="0">
              <a:solidFill>
                <a:srgbClr val="56944F"/>
              </a:solidFill>
            </a:endParaRPr>
          </a:p>
          <a:p>
            <a:pPr marL="514350" indent="-514350" defTabSz="342900">
              <a:buFont typeface="+mj-lt"/>
              <a:buAutoNum type="arabicPeriod"/>
            </a:pPr>
            <a:r>
              <a:rPr lang="en-US" sz="2800" dirty="0" smtClean="0">
                <a:solidFill>
                  <a:srgbClr val="56944F"/>
                </a:solidFill>
              </a:rPr>
              <a:t>Identify </a:t>
            </a:r>
            <a:r>
              <a:rPr lang="en-US" sz="2800" dirty="0">
                <a:solidFill>
                  <a:srgbClr val="56944F"/>
                </a:solidFill>
              </a:rPr>
              <a:t>the participants </a:t>
            </a:r>
            <a:r>
              <a:rPr lang="en-US" sz="2800" dirty="0" smtClean="0">
                <a:solidFill>
                  <a:srgbClr val="56944F"/>
                </a:solidFill>
              </a:rPr>
              <a:t>who should be  included </a:t>
            </a:r>
            <a:r>
              <a:rPr lang="en-US" sz="2800" dirty="0">
                <a:solidFill>
                  <a:srgbClr val="56944F"/>
                </a:solidFill>
              </a:rPr>
              <a:t>in the Family Functioning </a:t>
            </a:r>
            <a:r>
              <a:rPr lang="en-US" sz="2800" dirty="0" smtClean="0">
                <a:solidFill>
                  <a:srgbClr val="56944F"/>
                </a:solidFill>
              </a:rPr>
              <a:t>Assessment–Ongoing</a:t>
            </a:r>
            <a:r>
              <a:rPr lang="en-US" sz="2800" dirty="0">
                <a:solidFill>
                  <a:srgbClr val="56944F"/>
                </a:solidFill>
              </a:rPr>
              <a:t>. </a:t>
            </a:r>
            <a:endParaRPr lang="en-US" sz="2800" dirty="0" smtClean="0">
              <a:solidFill>
                <a:srgbClr val="56944F"/>
              </a:solidFill>
            </a:endParaRPr>
          </a:p>
        </p:txBody>
      </p:sp>
    </p:spTree>
    <p:extLst>
      <p:ext uri="{BB962C8B-B14F-4D97-AF65-F5344CB8AC3E}">
        <p14:creationId xmlns:p14="http://schemas.microsoft.com/office/powerpoint/2010/main" val="3462877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Family Functioning Assessment-Ongoing</a:t>
            </a:r>
            <a:endParaRPr lang="en-US" sz="3200" dirty="0"/>
          </a:p>
        </p:txBody>
      </p:sp>
      <p:sp>
        <p:nvSpPr>
          <p:cNvPr id="3" name="Content Placeholder 2"/>
          <p:cNvSpPr>
            <a:spLocks noGrp="1"/>
          </p:cNvSpPr>
          <p:nvPr>
            <p:ph idx="1"/>
          </p:nvPr>
        </p:nvSpPr>
        <p:spPr>
          <a:xfrm>
            <a:off x="1604536" y="2008183"/>
            <a:ext cx="7082264" cy="4365702"/>
          </a:xfrm>
        </p:spPr>
        <p:txBody>
          <a:bodyPr>
            <a:normAutofit/>
          </a:bodyPr>
          <a:lstStyle/>
          <a:p>
            <a:pPr marL="0" indent="0" algn="ctr">
              <a:buNone/>
            </a:pPr>
            <a:r>
              <a:rPr lang="en-US" sz="3200" b="1" dirty="0"/>
              <a:t>The purpose of the </a:t>
            </a:r>
            <a:endParaRPr lang="en-US" sz="3200" b="1" dirty="0" smtClean="0"/>
          </a:p>
          <a:p>
            <a:pPr marL="0" indent="0" algn="ctr">
              <a:buNone/>
            </a:pPr>
            <a:r>
              <a:rPr lang="en-US" sz="3200" b="1" dirty="0" smtClean="0"/>
              <a:t>Family </a:t>
            </a:r>
            <a:r>
              <a:rPr lang="en-US" sz="3200" b="1" dirty="0"/>
              <a:t>Functioning </a:t>
            </a:r>
            <a:r>
              <a:rPr lang="en-US" sz="3200" b="1" dirty="0" smtClean="0"/>
              <a:t>Assessment-Ongoing</a:t>
            </a:r>
          </a:p>
          <a:p>
            <a:pPr marL="0" indent="0" algn="ctr">
              <a:buNone/>
            </a:pPr>
            <a:r>
              <a:rPr lang="en-US" sz="3200" b="1" dirty="0" smtClean="0"/>
              <a:t>is </a:t>
            </a:r>
            <a:r>
              <a:rPr lang="en-US" sz="3200" b="1" dirty="0"/>
              <a:t>to </a:t>
            </a:r>
            <a:r>
              <a:rPr lang="en-US" sz="3200" b="1" u="sng" dirty="0" smtClean="0">
                <a:solidFill>
                  <a:srgbClr val="0070C0"/>
                </a:solidFill>
              </a:rPr>
              <a:t>evaluate </a:t>
            </a:r>
            <a:r>
              <a:rPr lang="en-US" sz="3200" b="1" u="sng" dirty="0">
                <a:solidFill>
                  <a:srgbClr val="0070C0"/>
                </a:solidFill>
              </a:rPr>
              <a:t>family conditions and how these conditions are influencing danger threats, </a:t>
            </a:r>
            <a:r>
              <a:rPr lang="en-US" sz="3200" b="1" u="sng" dirty="0" smtClean="0">
                <a:solidFill>
                  <a:srgbClr val="0070C0"/>
                </a:solidFill>
              </a:rPr>
              <a:t>child needs</a:t>
            </a:r>
            <a:r>
              <a:rPr lang="en-US" sz="3200" b="1" u="sng" dirty="0">
                <a:solidFill>
                  <a:srgbClr val="0070C0"/>
                </a:solidFill>
              </a:rPr>
              <a:t>, and </a:t>
            </a:r>
            <a:r>
              <a:rPr lang="en-US" sz="3200" b="1" u="sng" dirty="0" smtClean="0">
                <a:solidFill>
                  <a:srgbClr val="0070C0"/>
                </a:solidFill>
              </a:rPr>
              <a:t>caregiver protective capacities</a:t>
            </a:r>
            <a:r>
              <a:rPr lang="en-US" sz="3200" b="1" dirty="0"/>
              <a:t>. </a:t>
            </a:r>
            <a:endParaRPr lang="en-US" sz="3200" dirty="0"/>
          </a:p>
        </p:txBody>
      </p:sp>
      <p:sp>
        <p:nvSpPr>
          <p:cNvPr id="4" name="Slide Number Placeholder 6"/>
          <p:cNvSpPr txBox="1">
            <a:spLocks noChangeArrowheads="1"/>
          </p:cNvSpPr>
          <p:nvPr/>
        </p:nvSpPr>
        <p:spPr>
          <a:xfrm>
            <a:off x="1090322" y="6481763"/>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a:t>
            </a:r>
            <a:r>
              <a:rPr lang="en-US" sz="788" dirty="0" smtClean="0">
                <a:solidFill>
                  <a:prstClr val="black"/>
                </a:solidFill>
              </a:rPr>
              <a:t>6.1.3</a:t>
            </a:r>
            <a:endParaRPr lang="en-US" sz="788" dirty="0">
              <a:solidFill>
                <a:prstClr val="black"/>
              </a:solidFill>
            </a:endParaRPr>
          </a:p>
        </p:txBody>
      </p:sp>
    </p:spTree>
    <p:extLst>
      <p:ext uri="{BB962C8B-B14F-4D97-AF65-F5344CB8AC3E}">
        <p14:creationId xmlns:p14="http://schemas.microsoft.com/office/powerpoint/2010/main" val="2922013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65647715"/>
              </p:ext>
            </p:extLst>
          </p:nvPr>
        </p:nvGraphicFramePr>
        <p:xfrm>
          <a:off x="1271162" y="1828799"/>
          <a:ext cx="7415638" cy="4262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3200" dirty="0" smtClean="0"/>
              <a:t>Safety Management Practice Responsibilities</a:t>
            </a:r>
            <a:endParaRPr lang="en-US" sz="3200" dirty="0"/>
          </a:p>
        </p:txBody>
      </p:sp>
      <p:sp>
        <p:nvSpPr>
          <p:cNvPr id="6" name="Slide Number Placeholder 6"/>
          <p:cNvSpPr txBox="1">
            <a:spLocks noChangeArrowheads="1"/>
          </p:cNvSpPr>
          <p:nvPr/>
        </p:nvSpPr>
        <p:spPr>
          <a:xfrm>
            <a:off x="1064128" y="6462973"/>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6.1.4</a:t>
            </a:r>
          </a:p>
        </p:txBody>
      </p:sp>
    </p:spTree>
    <p:extLst>
      <p:ext uri="{BB962C8B-B14F-4D97-AF65-F5344CB8AC3E}">
        <p14:creationId xmlns:p14="http://schemas.microsoft.com/office/powerpoint/2010/main" val="2902843309"/>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4536" y="1833582"/>
            <a:ext cx="7082264" cy="4365702"/>
          </a:xfrm>
        </p:spPr>
        <p:txBody>
          <a:bodyPr>
            <a:normAutofit/>
          </a:bodyPr>
          <a:lstStyle/>
          <a:p>
            <a:pPr marL="425053" indent="-342900"/>
            <a:r>
              <a:rPr lang="en-US" sz="2800" dirty="0" smtClean="0"/>
              <a:t>Are danger threats being managed with a sufficient safety plan?</a:t>
            </a:r>
          </a:p>
          <a:p>
            <a:pPr marL="425053" indent="-342900"/>
            <a:r>
              <a:rPr lang="en-US" sz="2800" dirty="0" smtClean="0"/>
              <a:t>How can existing protective capacities – STRENGTHS – be built upon to make changes?</a:t>
            </a:r>
          </a:p>
          <a:p>
            <a:pPr marL="425053" indent="-342900"/>
            <a:r>
              <a:rPr lang="en-US" sz="2800" dirty="0" smtClean="0"/>
              <a:t>What is the relationship between danger threats and the diminished caregiver protective capacities – what must change?</a:t>
            </a:r>
          </a:p>
        </p:txBody>
      </p:sp>
      <p:sp>
        <p:nvSpPr>
          <p:cNvPr id="3" name="Title 2"/>
          <p:cNvSpPr>
            <a:spLocks noGrp="1"/>
          </p:cNvSpPr>
          <p:nvPr>
            <p:ph type="title"/>
          </p:nvPr>
        </p:nvSpPr>
        <p:spPr/>
        <p:txBody>
          <a:bodyPr>
            <a:noAutofit/>
          </a:bodyPr>
          <a:lstStyle/>
          <a:p>
            <a:r>
              <a:rPr lang="en-US" sz="3200" dirty="0" smtClean="0"/>
              <a:t>Family Functioning Assessment–Ongoing Decisions</a:t>
            </a:r>
            <a:endParaRPr lang="en-US" sz="3200" dirty="0"/>
          </a:p>
        </p:txBody>
      </p:sp>
      <p:sp>
        <p:nvSpPr>
          <p:cNvPr id="6" name="Slide Number Placeholder 6"/>
          <p:cNvSpPr txBox="1">
            <a:spLocks noChangeArrowheads="1"/>
          </p:cNvSpPr>
          <p:nvPr/>
        </p:nvSpPr>
        <p:spPr>
          <a:xfrm>
            <a:off x="1080797" y="6431406"/>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6.1.5</a:t>
            </a:r>
          </a:p>
        </p:txBody>
      </p:sp>
    </p:spTree>
    <p:extLst>
      <p:ext uri="{BB962C8B-B14F-4D97-AF65-F5344CB8AC3E}">
        <p14:creationId xmlns:p14="http://schemas.microsoft.com/office/powerpoint/2010/main" val="546562193"/>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4536" y="2180004"/>
            <a:ext cx="7082264" cy="4365702"/>
          </a:xfrm>
        </p:spPr>
        <p:txBody>
          <a:bodyPr>
            <a:normAutofit/>
          </a:bodyPr>
          <a:lstStyle/>
          <a:p>
            <a:pPr marL="425053" indent="-342900"/>
            <a:r>
              <a:rPr lang="en-US" sz="2800" dirty="0" smtClean="0"/>
              <a:t>What is the parent’s perspective or awareness of his/her caregiver protective capacities?</a:t>
            </a:r>
          </a:p>
          <a:p>
            <a:pPr marL="425053" indent="-342900"/>
            <a:r>
              <a:rPr lang="en-US" sz="2800" dirty="0" smtClean="0"/>
              <a:t>What are the child’s needs and how are the parents meeting or not meeting those needs?</a:t>
            </a:r>
          </a:p>
          <a:p>
            <a:pPr marL="82153" indent="0">
              <a:buNone/>
            </a:pPr>
            <a:endParaRPr lang="en-US" dirty="0" smtClean="0"/>
          </a:p>
        </p:txBody>
      </p:sp>
      <p:sp>
        <p:nvSpPr>
          <p:cNvPr id="3" name="Title 2"/>
          <p:cNvSpPr>
            <a:spLocks noGrp="1"/>
          </p:cNvSpPr>
          <p:nvPr>
            <p:ph type="title"/>
          </p:nvPr>
        </p:nvSpPr>
        <p:spPr/>
        <p:txBody>
          <a:bodyPr>
            <a:noAutofit/>
          </a:bodyPr>
          <a:lstStyle/>
          <a:p>
            <a:r>
              <a:rPr lang="en-US" sz="3200" dirty="0" smtClean="0"/>
              <a:t>Family Functioning Assessment–Ongoing Decisions, cont.</a:t>
            </a:r>
            <a:endParaRPr lang="en-US" sz="3200" dirty="0"/>
          </a:p>
        </p:txBody>
      </p:sp>
      <p:sp>
        <p:nvSpPr>
          <p:cNvPr id="6" name="Slide Number Placeholder 6"/>
          <p:cNvSpPr txBox="1">
            <a:spLocks noChangeArrowheads="1"/>
          </p:cNvSpPr>
          <p:nvPr/>
        </p:nvSpPr>
        <p:spPr>
          <a:xfrm>
            <a:off x="1128422" y="6431406"/>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6.1.6</a:t>
            </a:r>
          </a:p>
        </p:txBody>
      </p:sp>
    </p:spTree>
    <p:extLst>
      <p:ext uri="{BB962C8B-B14F-4D97-AF65-F5344CB8AC3E}">
        <p14:creationId xmlns:p14="http://schemas.microsoft.com/office/powerpoint/2010/main" val="3310228046"/>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4537" y="1964541"/>
            <a:ext cx="7082264" cy="4365702"/>
          </a:xfrm>
        </p:spPr>
        <p:txBody>
          <a:bodyPr>
            <a:normAutofit/>
          </a:bodyPr>
          <a:lstStyle/>
          <a:p>
            <a:pPr marL="425053" indent="-342900"/>
            <a:r>
              <a:rPr lang="en-US" sz="2800" dirty="0" smtClean="0"/>
              <a:t>What are the parent(s) ready and willing to work on in the case plan to change their behavior?</a:t>
            </a:r>
          </a:p>
          <a:p>
            <a:pPr marL="425053" indent="-342900"/>
            <a:r>
              <a:rPr lang="en-US" sz="2800" dirty="0" smtClean="0"/>
              <a:t>What are the areas of disagreement with the parent(s) as to what needs to change?</a:t>
            </a:r>
          </a:p>
          <a:p>
            <a:pPr marL="425053" indent="-342900"/>
            <a:r>
              <a:rPr lang="en-US" sz="2800" dirty="0" smtClean="0"/>
              <a:t>What change strategy will be used to address the diminished protective capacities?</a:t>
            </a:r>
          </a:p>
        </p:txBody>
      </p:sp>
      <p:sp>
        <p:nvSpPr>
          <p:cNvPr id="3" name="Title 2"/>
          <p:cNvSpPr>
            <a:spLocks noGrp="1"/>
          </p:cNvSpPr>
          <p:nvPr>
            <p:ph type="title"/>
          </p:nvPr>
        </p:nvSpPr>
        <p:spPr/>
        <p:txBody>
          <a:bodyPr>
            <a:noAutofit/>
          </a:bodyPr>
          <a:lstStyle/>
          <a:p>
            <a:r>
              <a:rPr lang="en-US" sz="3200" dirty="0" smtClean="0"/>
              <a:t>Family Functioning Assessment–Ongoing Decision, cont.</a:t>
            </a:r>
            <a:endParaRPr lang="en-US" sz="3200" dirty="0"/>
          </a:p>
        </p:txBody>
      </p:sp>
      <p:sp>
        <p:nvSpPr>
          <p:cNvPr id="6" name="Slide Number Placeholder 6"/>
          <p:cNvSpPr txBox="1">
            <a:spLocks noChangeArrowheads="1"/>
          </p:cNvSpPr>
          <p:nvPr/>
        </p:nvSpPr>
        <p:spPr>
          <a:xfrm>
            <a:off x="1137947" y="6425493"/>
            <a:ext cx="2052831" cy="2286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788" dirty="0">
                <a:solidFill>
                  <a:prstClr val="black"/>
                </a:solidFill>
              </a:rPr>
              <a:t>Pre-Service CM Specialty Module 6.1.7</a:t>
            </a:r>
          </a:p>
        </p:txBody>
      </p:sp>
    </p:spTree>
    <p:extLst>
      <p:ext uri="{BB962C8B-B14F-4D97-AF65-F5344CB8AC3E}">
        <p14:creationId xmlns:p14="http://schemas.microsoft.com/office/powerpoint/2010/main" val="763724972"/>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timing>
    <p:tnLst>
      <p:par>
        <p:cTn id="1" dur="indefinite" restart="never" nodeType="tmRoot"/>
      </p:par>
    </p:tnLst>
  </p:timing>
</p:sld>
</file>

<file path=ppt/theme/theme1.xml><?xml version="1.0" encoding="utf-8"?>
<a:theme xmlns:a="http://schemas.openxmlformats.org/drawingml/2006/main" name="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0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1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2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3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4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5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9_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483ADD3A6F084DA6085943468B49BD" ma:contentTypeVersion="0" ma:contentTypeDescription="Create a new document." ma:contentTypeScope="" ma:versionID="7d6921c165478d5ac44a62b1f6dca26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FD409F1-863E-48D2-9574-71C49A659831}"/>
</file>

<file path=customXml/itemProps2.xml><?xml version="1.0" encoding="utf-8"?>
<ds:datastoreItem xmlns:ds="http://schemas.openxmlformats.org/officeDocument/2006/customXml" ds:itemID="{A51FE8AB-F12B-4CA9-ABF6-EFE94E8B35A7}"/>
</file>

<file path=customXml/itemProps3.xml><?xml version="1.0" encoding="utf-8"?>
<ds:datastoreItem xmlns:ds="http://schemas.openxmlformats.org/officeDocument/2006/customXml" ds:itemID="{0C1618C6-3C8E-4E0E-B466-1446C4FDEED5}"/>
</file>

<file path=docProps/app.xml><?xml version="1.0" encoding="utf-8"?>
<Properties xmlns="http://schemas.openxmlformats.org/officeDocument/2006/extended-properties" xmlns:vt="http://schemas.openxmlformats.org/officeDocument/2006/docPropsVTypes">
  <TotalTime>4363</TotalTime>
  <Words>1588</Words>
  <Application>Microsoft Office PowerPoint</Application>
  <PresentationFormat>On-screen Show (4:3)</PresentationFormat>
  <Paragraphs>256</Paragraphs>
  <Slides>37</Slides>
  <Notes>13</Notes>
  <HiddenSlides>0</HiddenSlides>
  <MMClips>0</MMClips>
  <ScaleCrop>false</ScaleCrop>
  <HeadingPairs>
    <vt:vector size="4" baseType="variant">
      <vt:variant>
        <vt:lpstr>Theme</vt:lpstr>
      </vt:variant>
      <vt:variant>
        <vt:i4>15</vt:i4>
      </vt:variant>
      <vt:variant>
        <vt:lpstr>Slide Titles</vt:lpstr>
      </vt:variant>
      <vt:variant>
        <vt:i4>37</vt:i4>
      </vt:variant>
    </vt:vector>
  </HeadingPairs>
  <TitlesOfParts>
    <vt:vector size="52" baseType="lpstr">
      <vt:lpstr>ACP-white</vt:lpstr>
      <vt:lpstr>1_ACP-white</vt:lpstr>
      <vt:lpstr>2_ACP-white</vt:lpstr>
      <vt:lpstr>3_ACP-white</vt:lpstr>
      <vt:lpstr>4_ACP-white</vt:lpstr>
      <vt:lpstr>5_ACP-white</vt:lpstr>
      <vt:lpstr>6_ACP-white</vt:lpstr>
      <vt:lpstr>8_ACP-white</vt:lpstr>
      <vt:lpstr>9_ACP-white</vt:lpstr>
      <vt:lpstr>10_ACP-white</vt:lpstr>
      <vt:lpstr>11_ACP-white</vt:lpstr>
      <vt:lpstr>12_ACP-white</vt:lpstr>
      <vt:lpstr>13_ACP-white</vt:lpstr>
      <vt:lpstr>14_ACP-white</vt:lpstr>
      <vt:lpstr>15_ACP-white</vt:lpstr>
      <vt:lpstr>Module 6</vt:lpstr>
      <vt:lpstr>Agenda</vt:lpstr>
      <vt:lpstr>Unit 6.1</vt:lpstr>
      <vt:lpstr>Learning Objectives</vt:lpstr>
      <vt:lpstr>Family Functioning Assessment-Ongoing</vt:lpstr>
      <vt:lpstr>Safety Management Practice Responsibilities</vt:lpstr>
      <vt:lpstr>Family Functioning Assessment–Ongoing Decisions</vt:lpstr>
      <vt:lpstr>Family Functioning Assessment–Ongoing Decisions, cont.</vt:lpstr>
      <vt:lpstr>Family Functioning Assessment–Ongoing Decision, cont.</vt:lpstr>
      <vt:lpstr>FFA-Ongoing Participants</vt:lpstr>
      <vt:lpstr>Activity A:   Determining the Focus of Your Family Functioning Assessment-Ongoing</vt:lpstr>
      <vt:lpstr>Family Engagement Standards</vt:lpstr>
      <vt:lpstr>Unit 6.2</vt:lpstr>
      <vt:lpstr>Learning Objectives</vt:lpstr>
      <vt:lpstr>Preparation</vt:lpstr>
      <vt:lpstr>Special Circumstances and  Family Conditions</vt:lpstr>
      <vt:lpstr>Areas of Critical Evaluation for Intervention Standards: Preparation</vt:lpstr>
      <vt:lpstr>Identifying Strategies for Family Engagement</vt:lpstr>
      <vt:lpstr>Sandler/Braun</vt:lpstr>
      <vt:lpstr>Stages of Change</vt:lpstr>
      <vt:lpstr>PowerPoint Presentation</vt:lpstr>
      <vt:lpstr>PowerPoint Presentation</vt:lpstr>
      <vt:lpstr>PowerPoint Presentation</vt:lpstr>
      <vt:lpstr>PowerPoint Presentation</vt:lpstr>
      <vt:lpstr>PowerPoint Presentation</vt:lpstr>
      <vt:lpstr>PowerPoint Presentation</vt:lpstr>
      <vt:lpstr>Activity B: The Stages of Change and You</vt:lpstr>
      <vt:lpstr>Unit 6.3</vt:lpstr>
      <vt:lpstr>Learning Objectives</vt:lpstr>
      <vt:lpstr>Introduction</vt:lpstr>
      <vt:lpstr>Engagement Standard: Introduction</vt:lpstr>
      <vt:lpstr>Activity C: What Would YOU Want to Know?</vt:lpstr>
      <vt:lpstr>Introduction Standard</vt:lpstr>
      <vt:lpstr>PowerPoint Presentation</vt:lpstr>
      <vt:lpstr>Activity D: Observation of the Introduction </vt:lpstr>
      <vt:lpstr>Activity E: Introduction with the Sandler/Braun Family</vt:lpstr>
      <vt:lpstr>Sandler/Braun Family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dc:title>
  <dc:creator>Schmidt, Hannah</dc:creator>
  <cp:lastModifiedBy>Valerie Carnett</cp:lastModifiedBy>
  <cp:revision>70</cp:revision>
  <cp:lastPrinted>2016-06-27T18:34:59Z</cp:lastPrinted>
  <dcterms:created xsi:type="dcterms:W3CDTF">2016-02-08T19:15:18Z</dcterms:created>
  <dcterms:modified xsi:type="dcterms:W3CDTF">2016-06-28T18:23:16Z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0x010100BC483ADD3A6F084DA6085943468B49BD</vt:lpwstr>
  </property>
</Properties>
</file>