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Default Extension="docx" ContentType="application/vnd.openxmlformats-officedocument.wordprocessingml.document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95" r:id="rId3"/>
    <p:sldId id="256" r:id="rId4"/>
    <p:sldId id="258" r:id="rId5"/>
    <p:sldId id="259" r:id="rId6"/>
    <p:sldId id="263" r:id="rId7"/>
    <p:sldId id="264" r:id="rId8"/>
    <p:sldId id="269" r:id="rId9"/>
    <p:sldId id="286" r:id="rId10"/>
    <p:sldId id="287" r:id="rId11"/>
    <p:sldId id="275" r:id="rId12"/>
    <p:sldId id="276" r:id="rId13"/>
    <p:sldId id="277" r:id="rId14"/>
    <p:sldId id="278" r:id="rId15"/>
    <p:sldId id="279" r:id="rId16"/>
    <p:sldId id="288" r:id="rId17"/>
    <p:sldId id="289" r:id="rId18"/>
    <p:sldId id="280" r:id="rId19"/>
    <p:sldId id="281" r:id="rId20"/>
    <p:sldId id="282" r:id="rId21"/>
    <p:sldId id="283" r:id="rId22"/>
    <p:sldId id="284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4970" autoAdjust="0"/>
  </p:normalViewPr>
  <p:slideViewPr>
    <p:cSldViewPr>
      <p:cViewPr varScale="1">
        <p:scale>
          <a:sx n="70" d="100"/>
          <a:sy n="70" d="100"/>
        </p:scale>
        <p:origin x="-122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DA00-4716-4820-B6DD-E1E65DD4523A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05F21-ADD7-435C-9A67-51C20DB2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05F21-ADD7-435C-9A67-51C20DB26C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7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6D1FF-FCB5-4D09-BDB3-181487A3C054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6880-4ED5-4318-9069-E9CAE0AB5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46666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Changes to FSFN to Support Extended Foster Care </a:t>
            </a:r>
          </a:p>
          <a:p>
            <a:pPr algn="ctr"/>
            <a:r>
              <a:rPr lang="en-US" sz="3200" dirty="0" smtClean="0"/>
              <a:t>and </a:t>
            </a:r>
          </a:p>
          <a:p>
            <a:pPr algn="ctr"/>
            <a:r>
              <a:rPr lang="en-US" sz="3200" dirty="0" smtClean="0"/>
              <a:t>Post-secondary Education Services and Support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441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 16, 2013</a:t>
            </a:r>
            <a:endParaRPr lang="en-US" dirty="0"/>
          </a:p>
        </p:txBody>
      </p:sp>
      <p:pic>
        <p:nvPicPr>
          <p:cNvPr id="1536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28600"/>
            <a:ext cx="8106591" cy="868362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Accessing the EFC Case </a:t>
            </a:r>
            <a:r>
              <a:rPr lang="en-US" sz="3300" dirty="0"/>
              <a:t>Plan </a:t>
            </a:r>
            <a:r>
              <a:rPr lang="en-US" sz="3300" dirty="0" smtClean="0"/>
              <a:t>Worksheet Page</a:t>
            </a:r>
            <a:endParaRPr lang="en-US" sz="3300" dirty="0"/>
          </a:p>
        </p:txBody>
      </p:sp>
      <p:pic>
        <p:nvPicPr>
          <p:cNvPr id="3" name="AXU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447800"/>
            <a:ext cx="79263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7471" y="472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on the IL Page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rot="16200000" flipV="1">
            <a:off x="7504023" y="3762059"/>
            <a:ext cx="1647094" cy="429987"/>
          </a:xfrm>
          <a:prstGeom prst="bentConnector3">
            <a:avLst>
              <a:gd name="adj1" fmla="val 10002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EFC Case Planning Worksheet Page</a:t>
            </a:r>
            <a:endParaRPr lang="en-US" sz="3700" dirty="0"/>
          </a:p>
        </p:txBody>
      </p:sp>
      <p:pic>
        <p:nvPicPr>
          <p:cNvPr id="3" name="AXU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191894"/>
            <a:ext cx="7239000" cy="4980305"/>
          </a:xfrm>
          <a:prstGeom prst="rect">
            <a:avLst/>
          </a:prstGeom>
        </p:spPr>
      </p:pic>
      <p:pic>
        <p:nvPicPr>
          <p:cNvPr id="2765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933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3048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EFC Case Planning Worksheet </a:t>
            </a:r>
            <a:r>
              <a:rPr lang="en-US" sz="3700" dirty="0" smtClean="0"/>
              <a:t>Page (cont’d)</a:t>
            </a:r>
            <a:endParaRPr lang="en-US" sz="3700" dirty="0"/>
          </a:p>
        </p:txBody>
      </p:sp>
      <p:pic>
        <p:nvPicPr>
          <p:cNvPr id="3" name="AXU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" y="1295400"/>
            <a:ext cx="8077200" cy="5532120"/>
          </a:xfrm>
          <a:prstGeom prst="rect">
            <a:avLst/>
          </a:prstGeom>
        </p:spPr>
      </p:pic>
      <p:pic>
        <p:nvPicPr>
          <p:cNvPr id="2867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7810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9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3675"/>
            <a:ext cx="8229600" cy="715962"/>
          </a:xfrm>
        </p:spPr>
        <p:txBody>
          <a:bodyPr>
            <a:noAutofit/>
          </a:bodyPr>
          <a:lstStyle/>
          <a:p>
            <a:r>
              <a:rPr lang="en-US" sz="3300" dirty="0"/>
              <a:t>EFC Case Planning Worksheet Page (cont’d)</a:t>
            </a:r>
          </a:p>
        </p:txBody>
      </p:sp>
      <p:pic>
        <p:nvPicPr>
          <p:cNvPr id="3" name="AXU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" y="1295400"/>
            <a:ext cx="8305800" cy="5257800"/>
          </a:xfrm>
          <a:prstGeom prst="rect">
            <a:avLst/>
          </a:prstGeom>
        </p:spPr>
      </p:pic>
      <p:pic>
        <p:nvPicPr>
          <p:cNvPr id="2969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34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398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Case Planning Worksheet Page (cont’d)</a:t>
            </a:r>
          </a:p>
        </p:txBody>
      </p:sp>
      <p:pic>
        <p:nvPicPr>
          <p:cNvPr id="3" name="AXU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200" cy="5715000"/>
          </a:xfrm>
          <a:prstGeom prst="rect">
            <a:avLst/>
          </a:prstGeom>
        </p:spPr>
      </p:pic>
      <p:pic>
        <p:nvPicPr>
          <p:cNvPr id="3072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Case Planning Worksheet Page (cont’d)</a:t>
            </a:r>
          </a:p>
        </p:txBody>
      </p:sp>
      <p:pic>
        <p:nvPicPr>
          <p:cNvPr id="3" name="AXU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080135"/>
            <a:ext cx="8077200" cy="5410200"/>
          </a:xfrm>
          <a:prstGeom prst="rect">
            <a:avLst/>
          </a:prstGeom>
        </p:spPr>
      </p:pic>
      <p:pic>
        <p:nvPicPr>
          <p:cNvPr id="3174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909560" cy="533400"/>
          </a:xfrm>
          <a:ln w="19050"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EFC Judicial Review Worksheet Page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17526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Access from the Case Plan Worksheet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Allows for the creation of a Judicial Review for a Young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Most of the fields pre-fill from FSFN or the Case Plan Worksheet</a:t>
            </a:r>
            <a:endParaRPr lang="en-US" sz="3200" dirty="0"/>
          </a:p>
        </p:txBody>
      </p:sp>
      <p:pic>
        <p:nvPicPr>
          <p:cNvPr id="3277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86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4158"/>
            <a:ext cx="8967107" cy="868362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Accessing the EFC </a:t>
            </a:r>
            <a:r>
              <a:rPr lang="en-US" sz="3300" dirty="0"/>
              <a:t>Judicial Review Worksheet </a:t>
            </a:r>
            <a:r>
              <a:rPr lang="en-US" sz="3300" dirty="0" smtClean="0"/>
              <a:t>Page</a:t>
            </a:r>
            <a:endParaRPr lang="en-US" sz="3300" dirty="0"/>
          </a:p>
        </p:txBody>
      </p:sp>
      <p:pic>
        <p:nvPicPr>
          <p:cNvPr id="3" name="AXU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077200" cy="502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9307" y="4404946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on the Case Plan Worksheet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16200000" flipV="1">
            <a:off x="7495859" y="3442605"/>
            <a:ext cx="1647094" cy="429987"/>
          </a:xfrm>
          <a:prstGeom prst="bentConnector3">
            <a:avLst>
              <a:gd name="adj1" fmla="val 10002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EFC </a:t>
            </a:r>
            <a:r>
              <a:rPr lang="en-US" sz="3700" dirty="0" smtClean="0"/>
              <a:t>Judicial Review Worksheet Page</a:t>
            </a:r>
            <a:endParaRPr lang="en-US" sz="3700" dirty="0"/>
          </a:p>
        </p:txBody>
      </p:sp>
      <p:pic>
        <p:nvPicPr>
          <p:cNvPr id="3" name="AXU6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232535"/>
            <a:ext cx="8077200" cy="5457190"/>
          </a:xfrm>
          <a:prstGeom prst="rect">
            <a:avLst/>
          </a:prstGeom>
        </p:spPr>
      </p:pic>
      <p:pic>
        <p:nvPicPr>
          <p:cNvPr id="3379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304800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Judicial Review Worksheet </a:t>
            </a:r>
            <a:r>
              <a:rPr lang="en-US" sz="3300" dirty="0" smtClean="0"/>
              <a:t>Page (cont’d)</a:t>
            </a:r>
            <a:endParaRPr lang="en-US" sz="3300" dirty="0"/>
          </a:p>
        </p:txBody>
      </p:sp>
      <p:pic>
        <p:nvPicPr>
          <p:cNvPr id="3" name="AXU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534400" cy="5123180"/>
          </a:xfrm>
          <a:prstGeom prst="rect">
            <a:avLst/>
          </a:prstGeom>
        </p:spPr>
      </p:pic>
      <p:pic>
        <p:nvPicPr>
          <p:cNvPr id="3481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762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4846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02732"/>
            <a:ext cx="7924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Changes to the Independent Living Main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Determining Eligibility for Extended Foster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Determining Eligibility for Post-secondary Education Services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Extended Foster Care Case Plan Worksheet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Extended Foster Care Judicial Review Worksheet</a:t>
            </a:r>
          </a:p>
          <a:p>
            <a:pPr algn="ctr"/>
            <a:r>
              <a:rPr lang="en-US" sz="2800" dirty="0" smtClean="0"/>
              <a:t>If we have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Changes to FSFN Support Pages (Education, Medical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Review of Extended Foster Care Case Plan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Review of Extended Foster Care Judicial Review Template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9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838201"/>
            <a:ext cx="7543800" cy="5791199"/>
          </a:xfrm>
          <a:prstGeom prst="rect">
            <a:avLst/>
          </a:prstGeom>
        </p:spPr>
      </p:pic>
      <p:pic>
        <p:nvPicPr>
          <p:cNvPr id="3584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" y="3048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1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001000" cy="5562600"/>
          </a:xfrm>
          <a:prstGeom prst="rect">
            <a:avLst/>
          </a:prstGeom>
        </p:spPr>
      </p:pic>
      <p:pic>
        <p:nvPicPr>
          <p:cNvPr id="3686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639762"/>
          </a:xfrm>
        </p:spPr>
        <p:txBody>
          <a:bodyPr>
            <a:normAutofit/>
          </a:bodyPr>
          <a:lstStyle/>
          <a:p>
            <a:r>
              <a:rPr lang="en-US" sz="3300" dirty="0"/>
              <a:t>EFC Judicial Review Worksheet Page (cont’d)</a:t>
            </a:r>
          </a:p>
        </p:txBody>
      </p:sp>
      <p:pic>
        <p:nvPicPr>
          <p:cNvPr id="3" name="AXU1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8001000" cy="5580380"/>
          </a:xfrm>
          <a:prstGeom prst="rect">
            <a:avLst/>
          </a:prstGeom>
        </p:spPr>
      </p:pic>
      <p:pic>
        <p:nvPicPr>
          <p:cNvPr id="3789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Changes to Supporting Pages</a:t>
            </a:r>
            <a:endParaRPr lang="en-US" dirty="0"/>
          </a:p>
        </p:txBody>
      </p:sp>
      <p:pic>
        <p:nvPicPr>
          <p:cNvPr id="2048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EFC/PESS FSFN Supporting Page Changes</a:t>
            </a:r>
            <a:br>
              <a:rPr lang="en-US" sz="3600" dirty="0" smtClean="0"/>
            </a:br>
            <a:r>
              <a:rPr lang="en-US" sz="2700" dirty="0" smtClean="0"/>
              <a:t>Education</a:t>
            </a:r>
            <a:endParaRPr lang="en-US" sz="2700" dirty="0"/>
          </a:p>
        </p:txBody>
      </p:sp>
      <p:pic>
        <p:nvPicPr>
          <p:cNvPr id="3" name="AXU1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3"/>
          <a:stretch>
            <a:fillRect/>
          </a:stretch>
        </p:blipFill>
        <p:spPr bwMode="auto">
          <a:xfrm>
            <a:off x="1203960" y="1371600"/>
            <a:ext cx="7696200" cy="473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24384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Education (cont’d)</a:t>
            </a:r>
            <a:endParaRPr lang="en-US" sz="2700" dirty="0"/>
          </a:p>
        </p:txBody>
      </p:sp>
      <p:pic>
        <p:nvPicPr>
          <p:cNvPr id="3" name="AXU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3"/>
          <a:stretch>
            <a:fillRect/>
          </a:stretch>
        </p:blipFill>
        <p:spPr bwMode="auto">
          <a:xfrm>
            <a:off x="533400" y="1371600"/>
            <a:ext cx="8229600" cy="445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455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Education (cont’d)</a:t>
            </a:r>
          </a:p>
        </p:txBody>
      </p:sp>
      <p:pic>
        <p:nvPicPr>
          <p:cNvPr id="3" name="AXU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4"/>
          <a:stretch>
            <a:fillRect/>
          </a:stretch>
        </p:blipFill>
        <p:spPr bwMode="auto">
          <a:xfrm>
            <a:off x="2057400" y="1524000"/>
            <a:ext cx="5149850" cy="459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EFC/PESS FSFN Supporting Page Changes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Medical/Mental Health</a:t>
            </a:r>
            <a:endParaRPr lang="en-US" sz="2700" dirty="0"/>
          </a:p>
        </p:txBody>
      </p:sp>
      <p:pic>
        <p:nvPicPr>
          <p:cNvPr id="3" name="AXU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51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AXU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19" y="871550"/>
            <a:ext cx="7316787" cy="550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2372" y="242916"/>
            <a:ext cx="79263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/>
              <a:t>Independent Living Page- General Changes</a:t>
            </a:r>
            <a:endParaRPr lang="en-US" sz="3300" dirty="0"/>
          </a:p>
        </p:txBody>
      </p:sp>
      <p:pic>
        <p:nvPicPr>
          <p:cNvPr id="16386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" y="66731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5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700" dirty="0" smtClean="0"/>
              <a:t>Eligibility Information Page</a:t>
            </a:r>
            <a:br>
              <a:rPr lang="en-US" sz="3700" dirty="0" smtClean="0"/>
            </a:br>
            <a:r>
              <a:rPr lang="en-US" sz="2200" dirty="0" smtClean="0"/>
              <a:t>18 – 23 Tab</a:t>
            </a:r>
            <a:endParaRPr lang="en-US" sz="2200" dirty="0"/>
          </a:p>
        </p:txBody>
      </p:sp>
      <p:pic>
        <p:nvPicPr>
          <p:cNvPr id="3074" name="AX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45870"/>
            <a:ext cx="8458200" cy="54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" y="2209800"/>
            <a:ext cx="7254240" cy="2057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Extended Foster Care Eligibility Pop-Up</a:t>
            </a:r>
            <a:endParaRPr lang="en-US" sz="3300" dirty="0"/>
          </a:p>
        </p:txBody>
      </p:sp>
      <p:pic>
        <p:nvPicPr>
          <p:cNvPr id="4098" name="AXU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23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3505200"/>
            <a:ext cx="6400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5330190"/>
            <a:ext cx="6400800" cy="274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37" y="413004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System Generated Responses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52537" y="4114800"/>
            <a:ext cx="34766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52537" y="4876800"/>
            <a:ext cx="347663" cy="45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300" dirty="0" smtClean="0"/>
              <a:t>Extended Foster Care Eligibility Logic</a:t>
            </a:r>
            <a:endParaRPr lang="en-US" sz="33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10391"/>
              </p:ext>
            </p:extLst>
          </p:nvPr>
        </p:nvGraphicFramePr>
        <p:xfrm>
          <a:off x="1127760" y="1066800"/>
          <a:ext cx="7848599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Document" r:id="rId4" imgW="6558140" imgH="5286019" progId="Word.Document.12">
                  <p:embed/>
                </p:oleObj>
              </mc:Choice>
              <mc:Fallback>
                <p:oleObj name="Document" r:id="rId4" imgW="6558140" imgH="5286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7760" y="1066800"/>
                        <a:ext cx="7848599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5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Post-secondary Education Services and Support </a:t>
            </a:r>
            <a:br>
              <a:rPr lang="en-US" sz="2800" dirty="0" smtClean="0"/>
            </a:br>
            <a:r>
              <a:rPr lang="en-US" sz="2800" dirty="0" smtClean="0"/>
              <a:t>Eligibility Pop-Up</a:t>
            </a:r>
            <a:endParaRPr lang="en-US" sz="2800" dirty="0"/>
          </a:p>
        </p:txBody>
      </p:sp>
      <p:pic>
        <p:nvPicPr>
          <p:cNvPr id="9218" name="AXU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599"/>
            <a:ext cx="84582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276600"/>
            <a:ext cx="7010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1" y="5378196"/>
            <a:ext cx="7010399" cy="237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130040"/>
            <a:ext cx="121920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System Generated Responses</a:t>
            </a:r>
            <a:endParaRPr lang="en-US" dirty="0"/>
          </a:p>
        </p:txBody>
      </p:sp>
      <p:cxnSp>
        <p:nvCxnSpPr>
          <p:cNvPr id="4" name="Elbow Connector 3"/>
          <p:cNvCxnSpPr>
            <a:endCxn id="9218" idx="1"/>
          </p:cNvCxnSpPr>
          <p:nvPr/>
        </p:nvCxnSpPr>
        <p:spPr>
          <a:xfrm flipV="1">
            <a:off x="457200" y="3848100"/>
            <a:ext cx="609600" cy="2819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7" idx="2"/>
          </p:cNvCxnSpPr>
          <p:nvPr/>
        </p:nvCxnSpPr>
        <p:spPr>
          <a:xfrm rot="16200000" flipH="1">
            <a:off x="616351" y="5046619"/>
            <a:ext cx="443698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Post-secondary Education Services and Support</a:t>
            </a:r>
            <a:br>
              <a:rPr lang="en-US" sz="2800" dirty="0" smtClean="0"/>
            </a:br>
            <a:r>
              <a:rPr lang="en-US" sz="2800" dirty="0" smtClean="0"/>
              <a:t>Eligibility Logic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02434"/>
              </p:ext>
            </p:extLst>
          </p:nvPr>
        </p:nvGraphicFramePr>
        <p:xfrm>
          <a:off x="685800" y="1828800"/>
          <a:ext cx="7655296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Document" r:id="rId4" imgW="6558140" imgH="3196733" progId="Word.Document.12">
                  <p:embed/>
                </p:oleObj>
              </mc:Choice>
              <mc:Fallback>
                <p:oleObj name="Document" r:id="rId4" imgW="6558140" imgH="3196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828800"/>
                        <a:ext cx="7655296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8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Foster Care</a:t>
            </a:r>
            <a:br>
              <a:rPr lang="en-US" dirty="0" smtClean="0"/>
            </a:br>
            <a:r>
              <a:rPr lang="en-US" dirty="0" smtClean="0"/>
              <a:t>Case Plan Worksheet 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Access from the “Actions and Text” box on the IL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the Creation of a Case Plan for a Young Adult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fields pre-fill from other areas of FSFN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the Creation of a Judicial Review Worksheet</a:t>
            </a:r>
            <a:endParaRPr lang="en-US" sz="2400" dirty="0"/>
          </a:p>
        </p:txBody>
      </p:sp>
      <p:pic>
        <p:nvPicPr>
          <p:cNvPr id="25602" name="Picture 3" descr="U:\sh-osc\Press Share\Photos, Graphics, Special Projects and Reports\State Agency Logos\DCF LOGOS\DCF 2012 LOGO\UPDATED LOGOS\Circle\DCF_Logo_circ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52400"/>
            <a:ext cx="981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2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nowledge Base Document" ma:contentTypeID="0x0101004E0C76BA01FE49858DBF5D9F1A50EB5B00C1717AB0DCB1564DBDBDC5DEAD62D851" ma:contentTypeVersion="0" ma:contentTypeDescription="Upload a document to the Knowledge Base" ma:contentTypeScope="" ma:versionID="638f92bbedd226d73718ab2f6e7bb965">
  <xsd:schema xmlns:xsd="http://www.w3.org/2001/XMLSchema" xmlns:p="http://schemas.microsoft.com/office/2006/metadata/properties" xmlns:ns2="5B641CA3-29DB-4B40-AAF1-933874EF828D" targetNamespace="http://schemas.microsoft.com/office/2006/metadata/properties" ma:root="true" ma:fieldsID="d2e5b9c6326b4426df0544c1c24cbc6f" ns2:_="">
    <xsd:import namespace="5B641CA3-29DB-4B40-AAF1-933874EF828D"/>
    <xsd:element name="properties">
      <xsd:complexType>
        <xsd:sequence>
          <xsd:element name="documentManagement">
            <xsd:complexType>
              <xsd:all>
                <xsd:element ref="ns2:KBKeywords" minOccurs="0"/>
                <xsd:element ref="ns2:KBRelatedArticl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B641CA3-29DB-4B40-AAF1-933874EF828D" elementFormDefault="qualified">
    <xsd:import namespace="http://schemas.microsoft.com/office/2006/documentManagement/types"/>
    <xsd:element name="KBKeywords" ma:index="8" nillable="true" ma:displayName="Keywords" ma:description="" ma:list="{BFE8AD22-74D2-462C-9188-1458E2E05E23}" ma:internalName="KBKey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BRelatedArticles" ma:index="9" nillable="true" ma:displayName="Related Articles" ma:description="" ma:list="Self" ma:internalName="KBRelatedArticles" ma:showField="TextFile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hor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KBKeywords xmlns="5B641CA3-29DB-4B40-AAF1-933874EF828D"/>
    <KBRelatedArticles xmlns="5B641CA3-29DB-4B40-AAF1-933874EF828D"/>
  </documentManagement>
</p:properties>
</file>

<file path=customXml/itemProps1.xml><?xml version="1.0" encoding="utf-8"?>
<ds:datastoreItem xmlns:ds="http://schemas.openxmlformats.org/officeDocument/2006/customXml" ds:itemID="{2F0CA87E-0FB9-4749-8B21-1698EC54E428}"/>
</file>

<file path=customXml/itemProps2.xml><?xml version="1.0" encoding="utf-8"?>
<ds:datastoreItem xmlns:ds="http://schemas.openxmlformats.org/officeDocument/2006/customXml" ds:itemID="{348280CB-3409-4551-AB1E-4356C11FDEDB}"/>
</file>

<file path=customXml/itemProps3.xml><?xml version="1.0" encoding="utf-8"?>
<ds:datastoreItem xmlns:ds="http://schemas.openxmlformats.org/officeDocument/2006/customXml" ds:itemID="{2901DD67-FF1F-47F9-98A9-AEFEED04A449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334</Words>
  <Application>Microsoft Office PowerPoint</Application>
  <PresentationFormat>On-screen Show (4:3)</PresentationFormat>
  <Paragraphs>65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Document</vt:lpstr>
      <vt:lpstr>PowerPoint Presentation</vt:lpstr>
      <vt:lpstr>PowerPoint Presentation</vt:lpstr>
      <vt:lpstr>PowerPoint Presentation</vt:lpstr>
      <vt:lpstr>Eligibility Information Page 18 – 23 Tab</vt:lpstr>
      <vt:lpstr>Extended Foster Care Eligibility Pop-Up</vt:lpstr>
      <vt:lpstr>Extended Foster Care Eligibility Logic</vt:lpstr>
      <vt:lpstr>Post-secondary Education Services and Support  Eligibility Pop-Up</vt:lpstr>
      <vt:lpstr>Post-secondary Education Services and Support Eligibility Logic</vt:lpstr>
      <vt:lpstr>Extended Foster Care Case Plan Worksheet Page</vt:lpstr>
      <vt:lpstr>Accessing the EFC Case Plan Worksheet Page</vt:lpstr>
      <vt:lpstr>EFC Case Planning Worksheet Page</vt:lpstr>
      <vt:lpstr>EFC Case Planning Worksheet Page (cont’d)</vt:lpstr>
      <vt:lpstr>EFC Case Planning Worksheet Page (cont’d)</vt:lpstr>
      <vt:lpstr>EFC Case Planning Worksheet Page (cont’d)</vt:lpstr>
      <vt:lpstr>EFC Case Planning Worksheet Page (cont’d)</vt:lpstr>
      <vt:lpstr>EFC Judicial Review Worksheet Page</vt:lpstr>
      <vt:lpstr>Accessing the EFC Judicial Review Worksheet Page</vt:lpstr>
      <vt:lpstr>EFC Judicial Review Worksheet Page</vt:lpstr>
      <vt:lpstr>EFC Judicial Review Worksheet Page (cont’d)</vt:lpstr>
      <vt:lpstr>EFC Judicial Review Worksheet Page (cont’d)</vt:lpstr>
      <vt:lpstr>EFC Judicial Review Worksheet Page (cont’d)</vt:lpstr>
      <vt:lpstr>EFC Judicial Review Worksheet Page (cont’d)</vt:lpstr>
      <vt:lpstr>Changes to Supporting Pages</vt:lpstr>
      <vt:lpstr>EFC/PESS FSFN Supporting Page Changes Education</vt:lpstr>
      <vt:lpstr>EFC/PESS FSFN Supporting Page Changes Education (cont’d)</vt:lpstr>
      <vt:lpstr>EFC/PESS FSFN Supporting Page Changes Education (cont’d)</vt:lpstr>
      <vt:lpstr>EFC/PESS FSFN Supporting Page Changes Medical/Mental Health</vt:lpstr>
    </vt:vector>
  </TitlesOfParts>
  <Company>DCF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FSFN to Support Extended Foster Care and Post-secondary Education Services and Support </dc:title>
  <dc:creator>Keith Perlman</dc:creator>
  <cp:lastModifiedBy>McNeish, Roxann</cp:lastModifiedBy>
  <cp:revision>41</cp:revision>
  <dcterms:created xsi:type="dcterms:W3CDTF">2013-10-12T19:53:40Z</dcterms:created>
  <dcterms:modified xsi:type="dcterms:W3CDTF">2013-12-17T18:35:11Z</dcterms:modified>
  <cp:contentType>Knowledge Base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0x0101004E0C76BA01FE49858DBF5D9F1A50EB5B00C1717AB0DCB1564DBDBDC5DEAD62D851</vt:lpwstr>
  </property>
</Properties>
</file>