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Volusi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Prescription Pain Relievers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Heroin</c:v>
                </c:pt>
                <c:pt idx="17">
                  <c:v>Needle to Inject Illegal Drugs*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41.6</c:v>
                </c:pt>
                <c:pt idx="1">
                  <c:v>30.9</c:v>
                </c:pt>
                <c:pt idx="2">
                  <c:v>25.8</c:v>
                </c:pt>
                <c:pt idx="3">
                  <c:v>20.8</c:v>
                </c:pt>
                <c:pt idx="4">
                  <c:v>16.2</c:v>
                </c:pt>
                <c:pt idx="5">
                  <c:v>6</c:v>
                </c:pt>
                <c:pt idx="6">
                  <c:v>5.7</c:v>
                </c:pt>
                <c:pt idx="7">
                  <c:v>5.3</c:v>
                </c:pt>
                <c:pt idx="8">
                  <c:v>4.9000000000000004</c:v>
                </c:pt>
                <c:pt idx="9">
                  <c:v>4.8</c:v>
                </c:pt>
                <c:pt idx="10">
                  <c:v>4.2</c:v>
                </c:pt>
                <c:pt idx="11">
                  <c:v>3.7</c:v>
                </c:pt>
                <c:pt idx="12">
                  <c:v>2.5</c:v>
                </c:pt>
                <c:pt idx="13">
                  <c:v>2.5</c:v>
                </c:pt>
                <c:pt idx="14">
                  <c:v>1.6</c:v>
                </c:pt>
                <c:pt idx="15">
                  <c:v>0.8</c:v>
                </c:pt>
                <c:pt idx="16">
                  <c:v>0.4</c:v>
                </c:pt>
                <c:pt idx="17">
                  <c:v>0.3</c:v>
                </c:pt>
                <c:pt idx="18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8605312"/>
        <c:axId val="98616448"/>
      </c:barChart>
      <c:catAx>
        <c:axId val="9860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16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6164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053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30.9</c:v>
                </c:pt>
                <c:pt idx="1">
                  <c:v>11.4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138624"/>
        <c:axId val="62169472"/>
      </c:barChart>
      <c:catAx>
        <c:axId val="6213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69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1694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386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</c:v>
                </c:pt>
                <c:pt idx="1">
                  <c:v>19.3</c:v>
                </c:pt>
                <c:pt idx="2">
                  <c:v>13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5.8</c:v>
                </c:pt>
                <c:pt idx="1">
                  <c:v>19.8</c:v>
                </c:pt>
                <c:pt idx="2">
                  <c:v>13.8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7.1</c:v>
                </c:pt>
                <c:pt idx="1">
                  <c:v>21.8</c:v>
                </c:pt>
                <c:pt idx="2">
                  <c:v>15.5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4.8</c:v>
                </c:pt>
                <c:pt idx="1">
                  <c:v>20.3</c:v>
                </c:pt>
                <c:pt idx="2">
                  <c:v>14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6.1</c:v>
                </c:pt>
                <c:pt idx="1">
                  <c:v>19</c:v>
                </c:pt>
                <c:pt idx="2">
                  <c:v>13.5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5.6</c:v>
                </c:pt>
                <c:pt idx="1">
                  <c:v>20.5</c:v>
                </c:pt>
                <c:pt idx="2">
                  <c:v>14.4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188928"/>
        <c:axId val="62245504"/>
      </c:barChart>
      <c:catAx>
        <c:axId val="6218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45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24550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88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</c:v>
                </c:pt>
                <c:pt idx="1">
                  <c:v>13.8</c:v>
                </c:pt>
                <c:pt idx="2">
                  <c:v>15.5</c:v>
                </c:pt>
                <c:pt idx="3">
                  <c:v>14</c:v>
                </c:pt>
                <c:pt idx="4">
                  <c:v>13.5</c:v>
                </c:pt>
                <c:pt idx="5">
                  <c:v>14.4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14.2</c:v>
                </c:pt>
                <c:pt idx="1">
                  <c:v>13.3</c:v>
                </c:pt>
                <c:pt idx="2">
                  <c:v>13.4</c:v>
                </c:pt>
                <c:pt idx="3">
                  <c:v>16.2</c:v>
                </c:pt>
                <c:pt idx="4">
                  <c:v>11.2</c:v>
                </c:pt>
                <c:pt idx="5">
                  <c:v>13.5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30.2</c:v>
                </c:pt>
                <c:pt idx="1">
                  <c:v>29.8</c:v>
                </c:pt>
                <c:pt idx="2">
                  <c:v>24.6</c:v>
                </c:pt>
                <c:pt idx="3">
                  <c:v>26.6</c:v>
                </c:pt>
                <c:pt idx="4">
                  <c:v>22</c:v>
                </c:pt>
                <c:pt idx="5">
                  <c:v>22.4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51392"/>
        <c:axId val="62254464"/>
      </c:lineChart>
      <c:catAx>
        <c:axId val="6225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5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2544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513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7.5</c:v>
                </c:pt>
                <c:pt idx="1">
                  <c:v>12.5</c:v>
                </c:pt>
                <c:pt idx="2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404864"/>
        <c:axId val="62410752"/>
      </c:barChart>
      <c:catAx>
        <c:axId val="6240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10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41075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048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25.2</c:v>
                </c:pt>
                <c:pt idx="1">
                  <c:v>29.6</c:v>
                </c:pt>
                <c:pt idx="2">
                  <c:v>8.6</c:v>
                </c:pt>
                <c:pt idx="3">
                  <c:v>13.5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18.7</c:v>
                </c:pt>
                <c:pt idx="1">
                  <c:v>25</c:v>
                </c:pt>
                <c:pt idx="2">
                  <c:v>5.8</c:v>
                </c:pt>
                <c:pt idx="3">
                  <c:v>10.8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18.600000000000001</c:v>
                </c:pt>
                <c:pt idx="1">
                  <c:v>24.9</c:v>
                </c:pt>
                <c:pt idx="2">
                  <c:v>6.7</c:v>
                </c:pt>
                <c:pt idx="3">
                  <c:v>11.2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616320"/>
        <c:axId val="62617856"/>
      </c:barChart>
      <c:catAx>
        <c:axId val="6261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17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6178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163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</c:v>
                </c:pt>
                <c:pt idx="1">
                  <c:v>3.5</c:v>
                </c:pt>
                <c:pt idx="2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5.6</c:v>
                </c:pt>
                <c:pt idx="1">
                  <c:v>2.2000000000000002</c:v>
                </c:pt>
                <c:pt idx="2">
                  <c:v>3.7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2.8</c:v>
                </c:pt>
                <c:pt idx="1">
                  <c:v>1.6</c:v>
                </c:pt>
                <c:pt idx="2">
                  <c:v>2.1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1.6</c:v>
                </c:pt>
                <c:pt idx="1">
                  <c:v>1.7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1.9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341696"/>
        <c:axId val="65356160"/>
      </c:barChart>
      <c:catAx>
        <c:axId val="6534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56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3561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416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1.9</c:v>
                </c:pt>
                <c:pt idx="1">
                  <c:v>3</c:v>
                </c:pt>
                <c:pt idx="2">
                  <c:v>2.6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2.1</c:v>
                </c:pt>
                <c:pt idx="1">
                  <c:v>2.9</c:v>
                </c:pt>
                <c:pt idx="2">
                  <c:v>2.6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1.8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</c:v>
                </c:pt>
                <c:pt idx="1">
                  <c:v>2.5</c:v>
                </c:pt>
                <c:pt idx="2">
                  <c:v>2.2999999999999998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527744"/>
        <c:axId val="62602240"/>
      </c:barChart>
      <c:catAx>
        <c:axId val="6252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0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6022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277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0.4</c:v>
                </c:pt>
                <c:pt idx="1">
                  <c:v>3.3</c:v>
                </c:pt>
                <c:pt idx="2">
                  <c:v>2.1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1.2</c:v>
                </c:pt>
                <c:pt idx="1">
                  <c:v>5.0999999999999996</c:v>
                </c:pt>
                <c:pt idx="2">
                  <c:v>3.4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1.4</c:v>
                </c:pt>
                <c:pt idx="1">
                  <c:v>4.3</c:v>
                </c:pt>
                <c:pt idx="2">
                  <c:v>3.1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0.3</c:v>
                </c:pt>
                <c:pt idx="1">
                  <c:v>2.5</c:v>
                </c:pt>
                <c:pt idx="2">
                  <c:v>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2</c:v>
                </c:pt>
                <c:pt idx="1">
                  <c:v>3.2</c:v>
                </c:pt>
                <c:pt idx="2">
                  <c:v>2.7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0.9</c:v>
                </c:pt>
                <c:pt idx="1">
                  <c:v>3.2</c:v>
                </c:pt>
                <c:pt idx="2">
                  <c:v>2.2999999999999998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402368"/>
        <c:axId val="65403904"/>
      </c:barChart>
      <c:catAx>
        <c:axId val="6540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0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4039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023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0.9</c:v>
                </c:pt>
                <c:pt idx="1">
                  <c:v>4.4000000000000004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2.5</c:v>
                </c:pt>
                <c:pt idx="1">
                  <c:v>5.0999999999999996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2.9</c:v>
                </c:pt>
                <c:pt idx="1">
                  <c:v>5.6</c:v>
                </c:pt>
                <c:pt idx="2">
                  <c:v>4.4000000000000004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2.6</c:v>
                </c:pt>
                <c:pt idx="2">
                  <c:v>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2.6</c:v>
                </c:pt>
                <c:pt idx="2">
                  <c:v>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1.4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0393216"/>
        <c:axId val="90407296"/>
      </c:barChart>
      <c:catAx>
        <c:axId val="9039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0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4072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932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1.9</c:v>
                </c:pt>
                <c:pt idx="2">
                  <c:v>1.4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0.2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0.7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2.2000000000000002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0478080"/>
        <c:axId val="90542464"/>
      </c:barChart>
      <c:catAx>
        <c:axId val="9047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542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5424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780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Inhalants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Methamphetamine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20.9</c:v>
                </c:pt>
                <c:pt idx="1">
                  <c:v>14.4</c:v>
                </c:pt>
                <c:pt idx="2">
                  <c:v>11.4</c:v>
                </c:pt>
                <c:pt idx="3">
                  <c:v>10.3</c:v>
                </c:pt>
                <c:pt idx="4">
                  <c:v>4.9000000000000004</c:v>
                </c:pt>
                <c:pt idx="5">
                  <c:v>2.2999999999999998</c:v>
                </c:pt>
                <c:pt idx="6">
                  <c:v>2.2999999999999998</c:v>
                </c:pt>
                <c:pt idx="7">
                  <c:v>2</c:v>
                </c:pt>
                <c:pt idx="8">
                  <c:v>1.7</c:v>
                </c:pt>
                <c:pt idx="9">
                  <c:v>1.5</c:v>
                </c:pt>
                <c:pt idx="10">
                  <c:v>1.4</c:v>
                </c:pt>
                <c:pt idx="11">
                  <c:v>1.2</c:v>
                </c:pt>
                <c:pt idx="12">
                  <c:v>1</c:v>
                </c:pt>
                <c:pt idx="13">
                  <c:v>0.7</c:v>
                </c:pt>
                <c:pt idx="14">
                  <c:v>0.5</c:v>
                </c:pt>
                <c:pt idx="15">
                  <c:v>0.2</c:v>
                </c:pt>
                <c:pt idx="16">
                  <c:v>0.2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70432"/>
        <c:axId val="99667968"/>
      </c:barChart>
      <c:catAx>
        <c:axId val="9957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67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679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70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17.600000000000001</c:v>
                </c:pt>
                <c:pt idx="1">
                  <c:v>8.5</c:v>
                </c:pt>
                <c:pt idx="2">
                  <c:v>9.6</c:v>
                </c:pt>
                <c:pt idx="3">
                  <c:v>27.7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442752"/>
        <c:axId val="90577152"/>
      </c:barChart>
      <c:catAx>
        <c:axId val="9044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577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5771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427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6.2</c:v>
                </c:pt>
                <c:pt idx="1">
                  <c:v>5.7</c:v>
                </c:pt>
                <c:pt idx="2">
                  <c:v>1.1000000000000001</c:v>
                </c:pt>
                <c:pt idx="3">
                  <c:v>2.5</c:v>
                </c:pt>
                <c:pt idx="4">
                  <c:v>0.6</c:v>
                </c:pt>
                <c:pt idx="5">
                  <c:v>10.6</c:v>
                </c:pt>
                <c:pt idx="6">
                  <c:v>5.7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576384"/>
        <c:axId val="90612864"/>
      </c:barChart>
      <c:catAx>
        <c:axId val="9057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612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6128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576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9.4</c:v>
                </c:pt>
                <c:pt idx="1">
                  <c:v>23.2</c:v>
                </c:pt>
                <c:pt idx="2">
                  <c:v>38.6</c:v>
                </c:pt>
                <c:pt idx="3">
                  <c:v>9.4</c:v>
                </c:pt>
                <c:pt idx="4">
                  <c:v>7.7</c:v>
                </c:pt>
                <c:pt idx="5">
                  <c:v>12.9</c:v>
                </c:pt>
                <c:pt idx="6">
                  <c:v>4.7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10.4</c:v>
                </c:pt>
                <c:pt idx="1">
                  <c:v>10.6</c:v>
                </c:pt>
                <c:pt idx="2">
                  <c:v>26.9</c:v>
                </c:pt>
                <c:pt idx="3">
                  <c:v>10.4</c:v>
                </c:pt>
                <c:pt idx="4">
                  <c:v>4.7</c:v>
                </c:pt>
                <c:pt idx="5">
                  <c:v>9.9</c:v>
                </c:pt>
                <c:pt idx="6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614784"/>
        <c:axId val="100045952"/>
      </c:barChart>
      <c:catAx>
        <c:axId val="9061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45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459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6147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</c:v>
                </c:pt>
                <c:pt idx="1">
                  <c:v>19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782848"/>
        <c:axId val="104956672"/>
      </c:barChart>
      <c:catAx>
        <c:axId val="10478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56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9566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828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47</c:v>
                </c:pt>
                <c:pt idx="1">
                  <c:v>63</c:v>
                </c:pt>
                <c:pt idx="2">
                  <c:v>59</c:v>
                </c:pt>
                <c:pt idx="3">
                  <c:v>46</c:v>
                </c:pt>
                <c:pt idx="4">
                  <c:v>39</c:v>
                </c:pt>
                <c:pt idx="5">
                  <c:v>45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987264"/>
        <c:axId val="105015168"/>
      </c:barChart>
      <c:catAx>
        <c:axId val="1049872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0151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0151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872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55</c:v>
                </c:pt>
                <c:pt idx="2">
                  <c:v>37</c:v>
                </c:pt>
                <c:pt idx="3">
                  <c:v>43</c:v>
                </c:pt>
                <c:pt idx="4">
                  <c:v>31</c:v>
                </c:pt>
                <c:pt idx="5">
                  <c:v>37</c:v>
                </c:pt>
                <c:pt idx="6">
                  <c:v>44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045376"/>
        <c:axId val="105059456"/>
      </c:barChart>
      <c:catAx>
        <c:axId val="105045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059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059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045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42</c:v>
                </c:pt>
                <c:pt idx="1">
                  <c:v>56</c:v>
                </c:pt>
                <c:pt idx="2">
                  <c:v>45</c:v>
                </c:pt>
                <c:pt idx="3">
                  <c:v>35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121664"/>
        <c:axId val="105123200"/>
      </c:barChart>
      <c:catAx>
        <c:axId val="105121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232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1232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21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61</c:v>
                </c:pt>
                <c:pt idx="2">
                  <c:v>58</c:v>
                </c:pt>
                <c:pt idx="3">
                  <c:v>64</c:v>
                </c:pt>
                <c:pt idx="4">
                  <c:v>55</c:v>
                </c:pt>
                <c:pt idx="5">
                  <c:v>50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116032"/>
        <c:axId val="105143296"/>
      </c:barChart>
      <c:catAx>
        <c:axId val="1051160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43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143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160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48</c:v>
                </c:pt>
                <c:pt idx="1">
                  <c:v>56</c:v>
                </c:pt>
                <c:pt idx="2">
                  <c:v>39</c:v>
                </c:pt>
                <c:pt idx="3">
                  <c:v>35</c:v>
                </c:pt>
                <c:pt idx="4">
                  <c:v>39</c:v>
                </c:pt>
                <c:pt idx="5">
                  <c:v>39</c:v>
                </c:pt>
                <c:pt idx="6">
                  <c:v>31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985664"/>
        <c:axId val="104670336"/>
      </c:barChart>
      <c:catAx>
        <c:axId val="99985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703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6703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85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47</c:v>
                </c:pt>
                <c:pt idx="1">
                  <c:v>57</c:v>
                </c:pt>
                <c:pt idx="2">
                  <c:v>39</c:v>
                </c:pt>
                <c:pt idx="3">
                  <c:v>41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675968"/>
        <c:axId val="105158912"/>
      </c:barChart>
      <c:catAx>
        <c:axId val="1046759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589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1589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759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</c:v>
                </c:pt>
                <c:pt idx="1">
                  <c:v>44.6</c:v>
                </c:pt>
                <c:pt idx="2">
                  <c:v>34.4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17.2</c:v>
                </c:pt>
                <c:pt idx="1">
                  <c:v>42.4</c:v>
                </c:pt>
                <c:pt idx="2">
                  <c:v>31.5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16.2</c:v>
                </c:pt>
                <c:pt idx="1">
                  <c:v>39.799999999999997</c:v>
                </c:pt>
                <c:pt idx="2">
                  <c:v>29.7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13.7</c:v>
                </c:pt>
                <c:pt idx="1">
                  <c:v>35.299999999999997</c:v>
                </c:pt>
                <c:pt idx="2">
                  <c:v>26.2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29.6</c:v>
                </c:pt>
                <c:pt idx="2">
                  <c:v>21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29.4</c:v>
                </c:pt>
                <c:pt idx="2">
                  <c:v>20.9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959936"/>
        <c:axId val="99987840"/>
      </c:barChart>
      <c:catAx>
        <c:axId val="9995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87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98784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59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8.1</c:v>
                </c:pt>
                <c:pt idx="1">
                  <c:v>24.1</c:v>
                </c:pt>
                <c:pt idx="2">
                  <c:v>17.600000000000001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6.4</c:v>
                </c:pt>
                <c:pt idx="1">
                  <c:v>25.3</c:v>
                </c:pt>
                <c:pt idx="2">
                  <c:v>17.100000000000001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8.1</c:v>
                </c:pt>
                <c:pt idx="1">
                  <c:v>21.4</c:v>
                </c:pt>
                <c:pt idx="2">
                  <c:v>15.7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4.8</c:v>
                </c:pt>
                <c:pt idx="1">
                  <c:v>15.7</c:v>
                </c:pt>
                <c:pt idx="2">
                  <c:v>11.1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3.8</c:v>
                </c:pt>
                <c:pt idx="1">
                  <c:v>12.8</c:v>
                </c:pt>
                <c:pt idx="2">
                  <c:v>8.9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4</c:v>
                </c:pt>
                <c:pt idx="1">
                  <c:v>14.4</c:v>
                </c:pt>
                <c:pt idx="2">
                  <c:v>10.3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555392"/>
        <c:axId val="100579584"/>
      </c:barChart>
      <c:catAx>
        <c:axId val="10055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7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7958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5553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34.4</c:v>
                </c:pt>
                <c:pt idx="1">
                  <c:v>31.5</c:v>
                </c:pt>
                <c:pt idx="2">
                  <c:v>29.7</c:v>
                </c:pt>
                <c:pt idx="3">
                  <c:v>26.2</c:v>
                </c:pt>
                <c:pt idx="4">
                  <c:v>21</c:v>
                </c:pt>
                <c:pt idx="5">
                  <c:v>20.9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17.600000000000001</c:v>
                </c:pt>
                <c:pt idx="1">
                  <c:v>17.100000000000001</c:v>
                </c:pt>
                <c:pt idx="2">
                  <c:v>15.7</c:v>
                </c:pt>
                <c:pt idx="3">
                  <c:v>11.1</c:v>
                </c:pt>
                <c:pt idx="4">
                  <c:v>8.9</c:v>
                </c:pt>
                <c:pt idx="5">
                  <c:v>10.3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34.9</c:v>
                </c:pt>
                <c:pt idx="1">
                  <c:v>33.299999999999997</c:v>
                </c:pt>
                <c:pt idx="2">
                  <c:v>28.6</c:v>
                </c:pt>
                <c:pt idx="3">
                  <c:v>32.6</c:v>
                </c:pt>
                <c:pt idx="4">
                  <c:v>21</c:v>
                </c:pt>
                <c:pt idx="5">
                  <c:v>20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36.799999999999997</c:v>
                </c:pt>
                <c:pt idx="1">
                  <c:v>39.299999999999997</c:v>
                </c:pt>
                <c:pt idx="2">
                  <c:v>39.1</c:v>
                </c:pt>
                <c:pt idx="3">
                  <c:v>39.799999999999997</c:v>
                </c:pt>
                <c:pt idx="4">
                  <c:v>39.5</c:v>
                </c:pt>
                <c:pt idx="5">
                  <c:v>39.799999999999997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96448"/>
        <c:axId val="104671872"/>
      </c:lineChart>
      <c:catAx>
        <c:axId val="10069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71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6718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96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15.4</c:v>
                </c:pt>
                <c:pt idx="1">
                  <c:v>2.8</c:v>
                </c:pt>
                <c:pt idx="2">
                  <c:v>0.3</c:v>
                </c:pt>
                <c:pt idx="3">
                  <c:v>12.7</c:v>
                </c:pt>
                <c:pt idx="4">
                  <c:v>43.2</c:v>
                </c:pt>
                <c:pt idx="5">
                  <c:v>0</c:v>
                </c:pt>
                <c:pt idx="6">
                  <c:v>9.1999999999999993</c:v>
                </c:pt>
                <c:pt idx="7">
                  <c:v>16.399999999999999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5412096"/>
        <c:axId val="125413632"/>
      </c:barChart>
      <c:catAx>
        <c:axId val="12541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413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4136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4120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31.6</c:v>
                </c:pt>
                <c:pt idx="1">
                  <c:v>39.200000000000003</c:v>
                </c:pt>
                <c:pt idx="2">
                  <c:v>0.9</c:v>
                </c:pt>
                <c:pt idx="3">
                  <c:v>6.4</c:v>
                </c:pt>
                <c:pt idx="4">
                  <c:v>4.9000000000000004</c:v>
                </c:pt>
                <c:pt idx="5">
                  <c:v>0</c:v>
                </c:pt>
                <c:pt idx="6">
                  <c:v>0</c:v>
                </c:pt>
                <c:pt idx="7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423232"/>
        <c:axId val="43428480"/>
      </c:barChart>
      <c:catAx>
        <c:axId val="4342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28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284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232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13.9</c:v>
                </c:pt>
                <c:pt idx="2">
                  <c:v>9.8000000000000007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5.4</c:v>
                </c:pt>
                <c:pt idx="1">
                  <c:v>13.8</c:v>
                </c:pt>
                <c:pt idx="2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</c:v>
                </c:pt>
                <c:pt idx="1">
                  <c:v>12.8</c:v>
                </c:pt>
                <c:pt idx="2">
                  <c:v>9.4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4.5</c:v>
                </c:pt>
                <c:pt idx="1">
                  <c:v>14</c:v>
                </c:pt>
                <c:pt idx="2">
                  <c:v>10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3.7</c:v>
                </c:pt>
                <c:pt idx="1">
                  <c:v>6.6</c:v>
                </c:pt>
                <c:pt idx="2">
                  <c:v>5.3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2.1</c:v>
                </c:pt>
                <c:pt idx="1">
                  <c:v>6.9</c:v>
                </c:pt>
                <c:pt idx="2">
                  <c:v>4.9000000000000004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3426560"/>
        <c:axId val="43442560"/>
      </c:barChart>
      <c:catAx>
        <c:axId val="4342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4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4256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265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9.8000000000000007</c:v>
                </c:pt>
                <c:pt idx="1">
                  <c:v>10.199999999999999</c:v>
                </c:pt>
                <c:pt idx="2">
                  <c:v>9.4</c:v>
                </c:pt>
                <c:pt idx="3">
                  <c:v>10</c:v>
                </c:pt>
                <c:pt idx="4">
                  <c:v>5.3</c:v>
                </c:pt>
                <c:pt idx="5">
                  <c:v>4.9000000000000004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24.6</c:v>
                </c:pt>
                <c:pt idx="1">
                  <c:v>22</c:v>
                </c:pt>
                <c:pt idx="2">
                  <c:v>17</c:v>
                </c:pt>
                <c:pt idx="3">
                  <c:v>17.3</c:v>
                </c:pt>
                <c:pt idx="4">
                  <c:v>14.1</c:v>
                </c:pt>
                <c:pt idx="5">
                  <c:v>9.9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66.2</c:v>
                </c:pt>
                <c:pt idx="1">
                  <c:v>68.400000000000006</c:v>
                </c:pt>
                <c:pt idx="2">
                  <c:v>66.7</c:v>
                </c:pt>
                <c:pt idx="3">
                  <c:v>67.3</c:v>
                </c:pt>
                <c:pt idx="4">
                  <c:v>69</c:v>
                </c:pt>
                <c:pt idx="5">
                  <c:v>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48576"/>
        <c:axId val="62259200"/>
      </c:lineChart>
      <c:catAx>
        <c:axId val="4344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59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2592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448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Volusia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127281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640577"/>
              </p:ext>
            </p:extLst>
          </p:nvPr>
        </p:nvGraphicFramePr>
        <p:xfrm>
          <a:off x="385313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45820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5471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87315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700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8054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55536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3352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743876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Volusia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1,178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Volusia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20.9%,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17.6%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7848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149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5432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55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8482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74215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Volusia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inhalants and prescription pain relievers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6802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2876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659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Volusia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1.1%)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(0.6%)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(10.6%)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Volusia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31.8%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15.9%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10.0%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4.0%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2.6%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2009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2402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578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71299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1404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0078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95833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(39%)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(45%)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(50%)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(55%)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(56%)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(57%)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1777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41.6%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20.9%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Volusia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(30.9%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(25.8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14.4%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20.8%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4622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950829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1322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2016-10-30T20:46:58Z</dcterms:modified>
</cp:coreProperties>
</file>