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Pain Relievers</c:v>
                </c:pt>
                <c:pt idx="10">
                  <c:v>Prescription Amphetamines</c:v>
                </c:pt>
                <c:pt idx="11">
                  <c:v>Club Drugs</c:v>
                </c:pt>
                <c:pt idx="12">
                  <c:v>Cocaine or Crack Cocaine</c:v>
                </c:pt>
                <c:pt idx="13">
                  <c:v>LSD, PCP or Mushrooms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42.1</c:v>
                </c:pt>
                <c:pt idx="1">
                  <c:v>23.9</c:v>
                </c:pt>
                <c:pt idx="2">
                  <c:v>23.8</c:v>
                </c:pt>
                <c:pt idx="3">
                  <c:v>18.899999999999999</c:v>
                </c:pt>
                <c:pt idx="4">
                  <c:v>16.899999999999999</c:v>
                </c:pt>
                <c:pt idx="5">
                  <c:v>5</c:v>
                </c:pt>
                <c:pt idx="6">
                  <c:v>3.9</c:v>
                </c:pt>
                <c:pt idx="7">
                  <c:v>3.8</c:v>
                </c:pt>
                <c:pt idx="8">
                  <c:v>2.6</c:v>
                </c:pt>
                <c:pt idx="9">
                  <c:v>2.5</c:v>
                </c:pt>
                <c:pt idx="10">
                  <c:v>2.1</c:v>
                </c:pt>
                <c:pt idx="11">
                  <c:v>1.8</c:v>
                </c:pt>
                <c:pt idx="12">
                  <c:v>1.4</c:v>
                </c:pt>
                <c:pt idx="13">
                  <c:v>1</c:v>
                </c:pt>
                <c:pt idx="14">
                  <c:v>1</c:v>
                </c:pt>
                <c:pt idx="15">
                  <c:v>0.9</c:v>
                </c:pt>
                <c:pt idx="16">
                  <c:v>0.6</c:v>
                </c:pt>
                <c:pt idx="17">
                  <c:v>0.5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6D-427C-A094-5FF780634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241152"/>
        <c:axId val="74350592"/>
      </c:barChart>
      <c:catAx>
        <c:axId val="7424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5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505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41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23.9</c:v>
                </c:pt>
                <c:pt idx="1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E6-4FC3-91C7-71822680A405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E6-4FC3-91C7-71822680A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052992"/>
        <c:axId val="75259264"/>
      </c:barChart>
      <c:catAx>
        <c:axId val="6205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2592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529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5.3</c:v>
                </c:pt>
                <c:pt idx="1">
                  <c:v>9.9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B5-4729-A2E1-23A5ACE648A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14.3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B5-4729-A2E1-23A5ACE648A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5.6</c:v>
                </c:pt>
                <c:pt idx="1">
                  <c:v>13.2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B5-4729-A2E1-23A5ACE648A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7.2</c:v>
                </c:pt>
                <c:pt idx="1">
                  <c:v>17.8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B5-4729-A2E1-23A5ACE648A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3.9</c:v>
                </c:pt>
                <c:pt idx="1">
                  <c:v>20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B5-4729-A2E1-23A5ACE648A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4.2</c:v>
                </c:pt>
                <c:pt idx="1">
                  <c:v>11.6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B5-4729-A2E1-23A5ACE648A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B5-4729-A2E1-23A5ACE64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249152"/>
        <c:axId val="75251072"/>
      </c:barChart>
      <c:catAx>
        <c:axId val="7524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1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2510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491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7.7</c:v>
                </c:pt>
                <c:pt idx="1">
                  <c:v>11.4</c:v>
                </c:pt>
                <c:pt idx="2">
                  <c:v>9.6999999999999993</c:v>
                </c:pt>
                <c:pt idx="3">
                  <c:v>12.8</c:v>
                </c:pt>
                <c:pt idx="4">
                  <c:v>12.5</c:v>
                </c:pt>
                <c:pt idx="5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3C-4685-A694-0CD945556A0E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6.1</c:v>
                </c:pt>
                <c:pt idx="1">
                  <c:v>8.9</c:v>
                </c:pt>
                <c:pt idx="2">
                  <c:v>11.4</c:v>
                </c:pt>
                <c:pt idx="3">
                  <c:v>15.7</c:v>
                </c:pt>
                <c:pt idx="4">
                  <c:v>16.8</c:v>
                </c:pt>
                <c:pt idx="5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3C-4685-A694-0CD945556A0E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33.700000000000003</c:v>
                </c:pt>
                <c:pt idx="1">
                  <c:v>35.799999999999997</c:v>
                </c:pt>
                <c:pt idx="2">
                  <c:v>39.1</c:v>
                </c:pt>
                <c:pt idx="3">
                  <c:v>36.5</c:v>
                </c:pt>
                <c:pt idx="4">
                  <c:v>32.299999999999997</c:v>
                </c:pt>
                <c:pt idx="5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3C-4685-A694-0CD945556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252864"/>
        <c:axId val="75255168"/>
      </c:lineChart>
      <c:catAx>
        <c:axId val="7525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2551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2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6.3</c:v>
                </c:pt>
                <c:pt idx="1">
                  <c:v>5.7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B4-441E-9EF8-57305312DCFE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B4-441E-9EF8-57305312D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254784"/>
        <c:axId val="77725696"/>
      </c:barChart>
      <c:catAx>
        <c:axId val="7525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25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7256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47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</c:v>
                </c:pt>
                <c:pt idx="1">
                  <c:v>23.9</c:v>
                </c:pt>
                <c:pt idx="2">
                  <c:v>9.4</c:v>
                </c:pt>
                <c:pt idx="3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7-4F2D-8B87-A2515400EBDC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35.6</c:v>
                </c:pt>
                <c:pt idx="1">
                  <c:v>32</c:v>
                </c:pt>
                <c:pt idx="2">
                  <c:v>16.8</c:v>
                </c:pt>
                <c:pt idx="3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C7-4F2D-8B87-A2515400EBDC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23.5</c:v>
                </c:pt>
                <c:pt idx="1">
                  <c:v>19.7</c:v>
                </c:pt>
                <c:pt idx="2">
                  <c:v>11.2</c:v>
                </c:pt>
                <c:pt idx="3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C7-4F2D-8B87-A2515400EBDC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C7-4F2D-8B87-A2515400E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818496"/>
        <c:axId val="77831168"/>
      </c:barChart>
      <c:catAx>
        <c:axId val="7781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31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83116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18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5.2</c:v>
                </c:pt>
                <c:pt idx="1">
                  <c:v>1.2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3F-4F0C-AFD4-5C344110443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6.4</c:v>
                </c:pt>
                <c:pt idx="1">
                  <c:v>2.5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3F-4F0C-AFD4-5C344110443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3.8</c:v>
                </c:pt>
                <c:pt idx="1">
                  <c:v>2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3F-4F0C-AFD4-5C344110443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2.7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3F-4F0C-AFD4-5C344110443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1.4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3F-4F0C-AFD4-5C344110443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1.6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3F-4F0C-AFD4-5C344110443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3F-4F0C-AFD4-5C3441104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733760"/>
        <c:axId val="108160512"/>
      </c:barChart>
      <c:catAx>
        <c:axId val="10773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60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1605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337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1.7</c:v>
                </c:pt>
                <c:pt idx="1">
                  <c:v>4.7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C7-40B6-A8AD-0EC7F4F520E6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0.3</c:v>
                </c:pt>
                <c:pt idx="1">
                  <c:v>3.3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C7-40B6-A8AD-0EC7F4F520E6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0.9</c:v>
                </c:pt>
                <c:pt idx="1">
                  <c:v>3.8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C7-40B6-A8AD-0EC7F4F520E6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2.7</c:v>
                </c:pt>
                <c:pt idx="1">
                  <c:v>2.2999999999999998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C7-40B6-A8AD-0EC7F4F520E6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C7-40B6-A8AD-0EC7F4F52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7866880"/>
        <c:axId val="77933952"/>
      </c:barChart>
      <c:catAx>
        <c:axId val="7786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33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9339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668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0.5</c:v>
                </c:pt>
                <c:pt idx="1">
                  <c:v>3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76-4A19-8C11-E485423291F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1.6</c:v>
                </c:pt>
                <c:pt idx="1">
                  <c:v>1.8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76-4A19-8C11-E485423291F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3.4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76-4A19-8C11-E485423291F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1.6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76-4A19-8C11-E485423291F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1.2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76-4A19-8C11-E485423291F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76-4A19-8C11-E485423291F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76-4A19-8C11-E48542329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076160"/>
        <c:axId val="78127104"/>
      </c:barChart>
      <c:catAx>
        <c:axId val="7807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27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1271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0761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99-42C2-B0E9-3BE29439092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4.2</c:v>
                </c:pt>
                <c:pt idx="1">
                  <c:v>8.4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99-42C2-B0E9-3BE29439092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5.5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99-42C2-B0E9-3BE29439092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6.4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99-42C2-B0E9-3BE29439092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4.0999999999999996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99-42C2-B0E9-3BE29439092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0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99-42C2-B0E9-3BE29439092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99-42C2-B0E9-3BE294390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137216"/>
        <c:axId val="78138752"/>
      </c:barChart>
      <c:catAx>
        <c:axId val="7813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38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1387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372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0.5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5-4229-AB89-6B36FF4D3AD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85-4229-AB89-6B36FF4D3AD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85-4229-AB89-6B36FF4D3AD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0.5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85-4229-AB89-6B36FF4D3AD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85-4229-AB89-6B36FF4D3AD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1.7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885-4229-AB89-6B36FF4D3AD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85-4229-AB89-6B36FF4D3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2890496"/>
        <c:axId val="123011840"/>
      </c:barChart>
      <c:catAx>
        <c:axId val="12289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011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0118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890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FF-44AC-92A6-E0FDCF8FDF3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Depressants</c:v>
                </c:pt>
                <c:pt idx="8">
                  <c:v>Flakka*</c:v>
                </c:pt>
                <c:pt idx="9">
                  <c:v>Synthetic Marijuana*</c:v>
                </c:pt>
                <c:pt idx="10">
                  <c:v>Prescription Amphetamines</c:v>
                </c:pt>
                <c:pt idx="11">
                  <c:v>Prescription Pain Relievers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LSD, PCP or Mushrooms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15.6</c:v>
                </c:pt>
                <c:pt idx="1">
                  <c:v>9.1</c:v>
                </c:pt>
                <c:pt idx="2">
                  <c:v>8.1999999999999993</c:v>
                </c:pt>
                <c:pt idx="3">
                  <c:v>7.3</c:v>
                </c:pt>
                <c:pt idx="4">
                  <c:v>3.3</c:v>
                </c:pt>
                <c:pt idx="5">
                  <c:v>2.5</c:v>
                </c:pt>
                <c:pt idx="6">
                  <c:v>1.3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0.9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0.5</c:v>
                </c:pt>
                <c:pt idx="15">
                  <c:v>0.5</c:v>
                </c:pt>
                <c:pt idx="16">
                  <c:v>0.4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FF-44AC-92A6-E0FDCF8FD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671232"/>
        <c:axId val="74679040"/>
      </c:barChart>
      <c:catAx>
        <c:axId val="7467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7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6790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71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11.8</c:v>
                </c:pt>
                <c:pt idx="1">
                  <c:v>5.7</c:v>
                </c:pt>
                <c:pt idx="2">
                  <c:v>8.6</c:v>
                </c:pt>
                <c:pt idx="3">
                  <c:v>20.2</c:v>
                </c:pt>
                <c:pt idx="4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9E-440D-A91C-88DA1EDDDFEC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9E-440D-A91C-88DA1EDDD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156544"/>
        <c:axId val="78258944"/>
      </c:barChart>
      <c:catAx>
        <c:axId val="7815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25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258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56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12.4</c:v>
                </c:pt>
                <c:pt idx="1">
                  <c:v>3.9</c:v>
                </c:pt>
                <c:pt idx="2">
                  <c:v>1.6</c:v>
                </c:pt>
                <c:pt idx="3">
                  <c:v>1.7</c:v>
                </c:pt>
                <c:pt idx="4">
                  <c:v>0.8</c:v>
                </c:pt>
                <c:pt idx="5">
                  <c:v>8.6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6-4C53-9A49-EBA3DDA6DFC0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46-4C53-9A49-EBA3DDA6D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289152"/>
        <c:axId val="78296960"/>
      </c:barChart>
      <c:catAx>
        <c:axId val="7828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29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2969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2891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7.2</c:v>
                </c:pt>
                <c:pt idx="1">
                  <c:v>11.3</c:v>
                </c:pt>
                <c:pt idx="2">
                  <c:v>32.299999999999997</c:v>
                </c:pt>
                <c:pt idx="3">
                  <c:v>6.4</c:v>
                </c:pt>
                <c:pt idx="4">
                  <c:v>3.5</c:v>
                </c:pt>
                <c:pt idx="5">
                  <c:v>12</c:v>
                </c:pt>
                <c:pt idx="6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15-49CF-A32F-1B41D5A9C891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8.8000000000000007</c:v>
                </c:pt>
                <c:pt idx="1">
                  <c:v>7.7</c:v>
                </c:pt>
                <c:pt idx="2">
                  <c:v>21.5</c:v>
                </c:pt>
                <c:pt idx="3">
                  <c:v>6.3</c:v>
                </c:pt>
                <c:pt idx="4">
                  <c:v>4.5</c:v>
                </c:pt>
                <c:pt idx="5">
                  <c:v>11.4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15-49CF-A32F-1B41D5A9C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087488"/>
        <c:axId val="81097472"/>
      </c:barChart>
      <c:catAx>
        <c:axId val="8108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9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0974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87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20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1C-4C47-BB98-E4F44CDFC2F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1C-4C47-BB98-E4F44CDFC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109760"/>
        <c:axId val="81112448"/>
      </c:barChart>
      <c:catAx>
        <c:axId val="8110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12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1124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097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57</c:v>
                </c:pt>
                <c:pt idx="1">
                  <c:v>68</c:v>
                </c:pt>
                <c:pt idx="2">
                  <c:v>55</c:v>
                </c:pt>
                <c:pt idx="3">
                  <c:v>63</c:v>
                </c:pt>
                <c:pt idx="4">
                  <c:v>53</c:v>
                </c:pt>
                <c:pt idx="5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9-4411-9AA4-286C4A364AB8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B9-4411-9AA4-286C4A364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102720"/>
        <c:axId val="81104256"/>
      </c:barChart>
      <c:catAx>
        <c:axId val="81102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042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1042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02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49</c:v>
                </c:pt>
                <c:pt idx="2">
                  <c:v>47</c:v>
                </c:pt>
                <c:pt idx="3">
                  <c:v>38</c:v>
                </c:pt>
                <c:pt idx="4">
                  <c:v>40</c:v>
                </c:pt>
                <c:pt idx="5">
                  <c:v>39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0-4564-A3BD-7C24F9A4C895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70-4564-A3BD-7C24F9A4C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567104"/>
        <c:axId val="81569280"/>
      </c:barChart>
      <c:catAx>
        <c:axId val="81567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69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569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67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66</c:v>
                </c:pt>
                <c:pt idx="2">
                  <c:v>38</c:v>
                </c:pt>
                <c:pt idx="3">
                  <c:v>38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4E-4255-8316-C8D279EA3D44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4E-4255-8316-C8D279EA3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551360"/>
        <c:axId val="81553280"/>
      </c:barChart>
      <c:catAx>
        <c:axId val="81551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53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553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51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59</c:v>
                </c:pt>
                <c:pt idx="2">
                  <c:v>53</c:v>
                </c:pt>
                <c:pt idx="3">
                  <c:v>63</c:v>
                </c:pt>
                <c:pt idx="4">
                  <c:v>65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F7-4645-8E32-84681601BD7F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F7-4645-8E32-84681601B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579392"/>
        <c:axId val="81602048"/>
      </c:barChart>
      <c:catAx>
        <c:axId val="815793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02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602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793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50</c:v>
                </c:pt>
                <c:pt idx="2">
                  <c:v>37</c:v>
                </c:pt>
                <c:pt idx="3">
                  <c:v>28</c:v>
                </c:pt>
                <c:pt idx="4">
                  <c:v>49</c:v>
                </c:pt>
                <c:pt idx="5">
                  <c:v>33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C6-4482-A806-ACE5ED8ACA57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C6-4482-A806-ACE5ED8AC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5093120"/>
        <c:axId val="81620352"/>
      </c:barChart>
      <c:catAx>
        <c:axId val="750931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203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6203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931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48</c:v>
                </c:pt>
                <c:pt idx="1">
                  <c:v>66</c:v>
                </c:pt>
                <c:pt idx="2">
                  <c:v>33</c:v>
                </c:pt>
                <c:pt idx="3">
                  <c:v>33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7-4D5B-AE85-24CEAFECDC8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7-4D5B-AE85-24CEAFECD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629184"/>
        <c:axId val="81650432"/>
      </c:barChart>
      <c:catAx>
        <c:axId val="816291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504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6504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291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16.7</c:v>
                </c:pt>
                <c:pt idx="1">
                  <c:v>41.5</c:v>
                </c:pt>
                <c:pt idx="2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6-4949-A1DB-53D25D65C3D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13.4</c:v>
                </c:pt>
                <c:pt idx="1">
                  <c:v>43.6</c:v>
                </c:pt>
                <c:pt idx="2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46-4949-A1DB-53D25D65C3D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14.2</c:v>
                </c:pt>
                <c:pt idx="1">
                  <c:v>28.8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46-4949-A1DB-53D25D65C3D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18.2</c:v>
                </c:pt>
                <c:pt idx="1">
                  <c:v>38.700000000000003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46-4949-A1DB-53D25D65C3D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9.5</c:v>
                </c:pt>
                <c:pt idx="1">
                  <c:v>40.6</c:v>
                </c:pt>
                <c:pt idx="2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46-4949-A1DB-53D25D65C3D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20.6</c:v>
                </c:pt>
                <c:pt idx="2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46-4949-A1DB-53D25D65C3D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46-4949-A1DB-53D25D65C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036928"/>
        <c:axId val="75091968"/>
      </c:barChart>
      <c:catAx>
        <c:axId val="7503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9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0919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36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19.3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B-4FC6-9113-9B293511E05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</c:v>
                </c:pt>
                <c:pt idx="1">
                  <c:v>29.9</c:v>
                </c:pt>
                <c:pt idx="2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1B-4FC6-9113-9B293511E05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17.2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1B-4FC6-9113-9B293511E05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23.7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1B-4FC6-9113-9B293511E05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23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1B-4FC6-9113-9B293511E05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6.6</c:v>
                </c:pt>
                <c:pt idx="1">
                  <c:v>11.2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1B-4FC6-9113-9B293511E05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1B-4FC6-9113-9B293511E0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949760"/>
        <c:axId val="74952704"/>
      </c:barChart>
      <c:catAx>
        <c:axId val="7494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5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9527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49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29.7</c:v>
                </c:pt>
                <c:pt idx="1">
                  <c:v>29.7</c:v>
                </c:pt>
                <c:pt idx="2">
                  <c:v>22</c:v>
                </c:pt>
                <c:pt idx="3">
                  <c:v>29</c:v>
                </c:pt>
                <c:pt idx="4">
                  <c:v>26.1</c:v>
                </c:pt>
                <c:pt idx="5">
                  <c:v>15.6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53-4C23-B57A-737EBFFB7D52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14</c:v>
                </c:pt>
                <c:pt idx="1">
                  <c:v>19.600000000000001</c:v>
                </c:pt>
                <c:pt idx="2">
                  <c:v>11.3</c:v>
                </c:pt>
                <c:pt idx="3">
                  <c:v>16.5</c:v>
                </c:pt>
                <c:pt idx="4">
                  <c:v>13.8</c:v>
                </c:pt>
                <c:pt idx="5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53-4C23-B57A-737EBFFB7D52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32.700000000000003</c:v>
                </c:pt>
                <c:pt idx="1">
                  <c:v>43.8</c:v>
                </c:pt>
                <c:pt idx="2">
                  <c:v>29.3</c:v>
                </c:pt>
                <c:pt idx="3">
                  <c:v>33.4</c:v>
                </c:pt>
                <c:pt idx="4">
                  <c:v>26.5</c:v>
                </c:pt>
                <c:pt idx="5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53-4C23-B57A-737EBFFB7D52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39.1</c:v>
                </c:pt>
                <c:pt idx="1">
                  <c:v>42.9</c:v>
                </c:pt>
                <c:pt idx="2">
                  <c:v>44.9</c:v>
                </c:pt>
                <c:pt idx="3">
                  <c:v>40.700000000000003</c:v>
                </c:pt>
                <c:pt idx="4">
                  <c:v>38.299999999999997</c:v>
                </c:pt>
                <c:pt idx="5">
                  <c:v>43.1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53-4C23-B57A-737EBFFB7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35776"/>
        <c:axId val="77535104"/>
      </c:lineChart>
      <c:catAx>
        <c:axId val="7503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53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5351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35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17.899999999999999</c:v>
                </c:pt>
                <c:pt idx="1">
                  <c:v>0</c:v>
                </c:pt>
                <c:pt idx="2">
                  <c:v>0</c:v>
                </c:pt>
                <c:pt idx="3">
                  <c:v>18.5</c:v>
                </c:pt>
                <c:pt idx="4">
                  <c:v>33.700000000000003</c:v>
                </c:pt>
                <c:pt idx="5">
                  <c:v>2.5</c:v>
                </c:pt>
                <c:pt idx="6">
                  <c:v>13.1</c:v>
                </c:pt>
                <c:pt idx="7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F0-44D8-8CD0-F3B5BBC5738A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F0-44D8-8CD0-F3B5BBC57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671040"/>
        <c:axId val="77803904"/>
      </c:barChart>
      <c:catAx>
        <c:axId val="7767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0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8039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6710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22.8</c:v>
                </c:pt>
                <c:pt idx="1">
                  <c:v>43</c:v>
                </c:pt>
                <c:pt idx="2">
                  <c:v>5.7</c:v>
                </c:pt>
                <c:pt idx="3">
                  <c:v>4.0999999999999996</c:v>
                </c:pt>
                <c:pt idx="4">
                  <c:v>2.6</c:v>
                </c:pt>
                <c:pt idx="5">
                  <c:v>0</c:v>
                </c:pt>
                <c:pt idx="6">
                  <c:v>2.5</c:v>
                </c:pt>
                <c:pt idx="7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78-4E1E-8A8D-4AEB52A25B42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78-4E1E-8A8D-4AEB52A25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169088"/>
        <c:axId val="62171776"/>
      </c:barChart>
      <c:catAx>
        <c:axId val="6216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71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717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69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6.4</c:v>
                </c:pt>
                <c:pt idx="1">
                  <c:v>23.7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E-493E-A53F-D8516C73347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10.9</c:v>
                </c:pt>
                <c:pt idx="1">
                  <c:v>16.2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BE-493E-A53F-D8516C73347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11.1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BE-493E-A53F-D8516C73347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6.8</c:v>
                </c:pt>
                <c:pt idx="1">
                  <c:v>16.399999999999999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BE-493E-A53F-D8516C73347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15.9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BE-493E-A53F-D8516C73347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5.2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BE-493E-A53F-D8516C73347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BE-493E-A53F-D8516C733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029824"/>
        <c:axId val="62032128"/>
      </c:barChart>
      <c:catAx>
        <c:axId val="6202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3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321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298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15.4</c:v>
                </c:pt>
                <c:pt idx="1">
                  <c:v>13.8</c:v>
                </c:pt>
                <c:pt idx="2">
                  <c:v>8.1999999999999993</c:v>
                </c:pt>
                <c:pt idx="3">
                  <c:v>11.9</c:v>
                </c:pt>
                <c:pt idx="4">
                  <c:v>10.5</c:v>
                </c:pt>
                <c:pt idx="5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12-43EB-86E8-4AD04EF4CA22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29.6</c:v>
                </c:pt>
                <c:pt idx="1">
                  <c:v>32</c:v>
                </c:pt>
                <c:pt idx="2">
                  <c:v>23.2</c:v>
                </c:pt>
                <c:pt idx="3">
                  <c:v>20.6</c:v>
                </c:pt>
                <c:pt idx="4">
                  <c:v>22.3</c:v>
                </c:pt>
                <c:pt idx="5">
                  <c:v>19.399999999999999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12-43EB-86E8-4AD04EF4CA22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62.9</c:v>
                </c:pt>
                <c:pt idx="1">
                  <c:v>64.8</c:v>
                </c:pt>
                <c:pt idx="2">
                  <c:v>64.5</c:v>
                </c:pt>
                <c:pt idx="3">
                  <c:v>66.3</c:v>
                </c:pt>
                <c:pt idx="4">
                  <c:v>68.099999999999994</c:v>
                </c:pt>
                <c:pt idx="5">
                  <c:v>68.599999999999994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12-43EB-86E8-4AD04EF4C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35072"/>
        <c:axId val="62175872"/>
      </c:lineChart>
      <c:catAx>
        <c:axId val="6203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75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758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35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Union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Union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337992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9412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Union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1384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Union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2044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Union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Union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885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290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Union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963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Union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Union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219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759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Union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251945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Union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Union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405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7.9 percentage points for M.S. prevalence rates and 7.8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Union County, past-30-day alcohol use was reported at 15.6%,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14.0% in 2006 to 9.1%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15.4% in 2006 to 3.3%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23.5% of high school students have ridden in a car with a driver who was under the influence of alcohol, and 19.7%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357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Union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945255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Union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2139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Union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6559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Union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248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Union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84812"/>
              </p:ext>
            </p:extLst>
          </p:nvPr>
        </p:nvGraphicFramePr>
        <p:xfrm>
          <a:off x="369139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Union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Union County, 5.7%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3.1% in 2006 to 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2.7%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2315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Union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5929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Union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20232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Union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Union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(12.4%)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Union County, 26.5% of students have been socially bullied, 9.4% have been physically bullied, and 6.4%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4.1% of students have belonged to a gang, and 2.9%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707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25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400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9267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5473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Union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17178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39130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Union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Union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(66%)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>
                <a:latin typeface="Gill Sans MT" pitchFamily="34" charset="0"/>
              </a:rPr>
              <a:t>66%)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(50</a:t>
            </a:r>
            <a:r>
              <a:rPr lang="en-US" sz="280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Union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53824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42.1% for lifetime use and 15.6% for past-30-day use, alcohol is the most commonly used drug among Union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(23.9% lifetime and 7.3% past-30-day) and marijuana (16.9% lifetime and 8.2%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3.3% for cigarettes to 0.2%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8188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Union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969062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Union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1361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Union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2025-06-23T18:19:38Z</dcterms:modified>
</cp:coreProperties>
</file>