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St.%20Johns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Inhalants</c:v>
                </c:pt>
                <c:pt idx="7">
                  <c:v>Over-the-Counter Drugs</c:v>
                </c:pt>
                <c:pt idx="8">
                  <c:v>Prescription Amphetamines</c:v>
                </c:pt>
                <c:pt idx="9">
                  <c:v>Synthetic Marijuana*</c:v>
                </c:pt>
                <c:pt idx="10">
                  <c:v>Depressants</c:v>
                </c:pt>
                <c:pt idx="11">
                  <c:v>LSD, PCP or Mushrooms</c:v>
                </c:pt>
                <c:pt idx="12">
                  <c:v>Club Drugs</c:v>
                </c:pt>
                <c:pt idx="13">
                  <c:v>Cocaine or Crack Cocaine</c:v>
                </c:pt>
                <c:pt idx="14">
                  <c:v>Steroids (without a doctor’s order)</c:v>
                </c:pt>
                <c:pt idx="15">
                  <c:v>Needle to Inject Illegal Drugs*</c:v>
                </c:pt>
                <c:pt idx="16">
                  <c:v>Methamphetamine</c:v>
                </c:pt>
                <c:pt idx="17">
                  <c:v>Flakka*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39.200000000000003</c:v>
                </c:pt>
                <c:pt idx="1">
                  <c:v>24.8</c:v>
                </c:pt>
                <c:pt idx="2">
                  <c:v>20.3</c:v>
                </c:pt>
                <c:pt idx="3">
                  <c:v>20.2</c:v>
                </c:pt>
                <c:pt idx="4">
                  <c:v>12.5</c:v>
                </c:pt>
                <c:pt idx="5">
                  <c:v>4.7</c:v>
                </c:pt>
                <c:pt idx="6">
                  <c:v>4.5999999999999996</c:v>
                </c:pt>
                <c:pt idx="7">
                  <c:v>4.3</c:v>
                </c:pt>
                <c:pt idx="8">
                  <c:v>4.2</c:v>
                </c:pt>
                <c:pt idx="9">
                  <c:v>4</c:v>
                </c:pt>
                <c:pt idx="10">
                  <c:v>3.7</c:v>
                </c:pt>
                <c:pt idx="11">
                  <c:v>3.2</c:v>
                </c:pt>
                <c:pt idx="12">
                  <c:v>1.9</c:v>
                </c:pt>
                <c:pt idx="13">
                  <c:v>1.5</c:v>
                </c:pt>
                <c:pt idx="14">
                  <c:v>0.6</c:v>
                </c:pt>
                <c:pt idx="15">
                  <c:v>0.5</c:v>
                </c:pt>
                <c:pt idx="16">
                  <c:v>0.4</c:v>
                </c:pt>
                <c:pt idx="17">
                  <c:v>0.4</c:v>
                </c:pt>
                <c:pt idx="18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3A-425A-A1F2-E82238DA17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5084800"/>
        <c:axId val="65132800"/>
      </c:barChart>
      <c:catAx>
        <c:axId val="65084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132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13280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08480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24.8</c:v>
                </c:pt>
                <c:pt idx="1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0B-4134-9087-0C4E1929E464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0B-4134-9087-0C4E1929E4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2500224"/>
        <c:axId val="97072256"/>
      </c:barChart>
      <c:catAx>
        <c:axId val="82500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072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07225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50022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4.3</c:v>
                </c:pt>
                <c:pt idx="1">
                  <c:v>18.600000000000001</c:v>
                </c:pt>
                <c:pt idx="2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C3-40C3-95C1-27861BA824F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3.7</c:v>
                </c:pt>
                <c:pt idx="1">
                  <c:v>18.2</c:v>
                </c:pt>
                <c:pt idx="2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C3-40C3-95C1-27861BA824F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21.8</c:v>
                </c:pt>
                <c:pt idx="2">
                  <c:v>14.6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C3-40C3-95C1-27861BA824F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3</c:v>
                </c:pt>
                <c:pt idx="1">
                  <c:v>19.399999999999999</c:v>
                </c:pt>
                <c:pt idx="2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DC3-40C3-95C1-27861BA824F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2.8</c:v>
                </c:pt>
                <c:pt idx="1">
                  <c:v>15.2</c:v>
                </c:pt>
                <c:pt idx="2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C3-40C3-95C1-27861BA824F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2.5</c:v>
                </c:pt>
                <c:pt idx="1">
                  <c:v>18.7</c:v>
                </c:pt>
                <c:pt idx="2">
                  <c:v>11.7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DC3-40C3-95C1-27861BA824F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DC3-40C3-95C1-27861BA824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2524800"/>
        <c:axId val="82534784"/>
      </c:barChart>
      <c:catAx>
        <c:axId val="82524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534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534784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52480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12.5</c:v>
                </c:pt>
                <c:pt idx="1">
                  <c:v>11.8</c:v>
                </c:pt>
                <c:pt idx="2">
                  <c:v>14.6</c:v>
                </c:pt>
                <c:pt idx="3">
                  <c:v>12.5</c:v>
                </c:pt>
                <c:pt idx="4">
                  <c:v>9.9</c:v>
                </c:pt>
                <c:pt idx="5">
                  <c:v>11.7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66-4E29-B854-BE558284759E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11.5</c:v>
                </c:pt>
                <c:pt idx="1">
                  <c:v>11.6</c:v>
                </c:pt>
                <c:pt idx="2">
                  <c:v>12.6</c:v>
                </c:pt>
                <c:pt idx="3">
                  <c:v>8.8000000000000007</c:v>
                </c:pt>
                <c:pt idx="4">
                  <c:v>8.5</c:v>
                </c:pt>
                <c:pt idx="5">
                  <c:v>8.4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466-4E29-B854-BE558284759E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31.9</c:v>
                </c:pt>
                <c:pt idx="1">
                  <c:v>34.5</c:v>
                </c:pt>
                <c:pt idx="2">
                  <c:v>27.8</c:v>
                </c:pt>
                <c:pt idx="3">
                  <c:v>29.2</c:v>
                </c:pt>
                <c:pt idx="4">
                  <c:v>25.6</c:v>
                </c:pt>
                <c:pt idx="5">
                  <c:v>27.9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466-4E29-B854-BE55828475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545664"/>
        <c:axId val="82594048"/>
      </c:lineChart>
      <c:catAx>
        <c:axId val="82545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594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59404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5456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</c:v>
                </c:pt>
                <c:pt idx="1">
                  <c:v>6.7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65-4FAF-9970-B906672BE973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65-4FAF-9970-B906672BE9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153408"/>
        <c:axId val="97155712"/>
      </c:barChart>
      <c:catAx>
        <c:axId val="97153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155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155712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15340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20.7</c:v>
                </c:pt>
                <c:pt idx="1">
                  <c:v>24.1</c:v>
                </c:pt>
                <c:pt idx="2">
                  <c:v>10.199999999999999</c:v>
                </c:pt>
                <c:pt idx="3">
                  <c:v>12.4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DD-4CD2-8C1C-6E84F7E52FC7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14.9</c:v>
                </c:pt>
                <c:pt idx="1">
                  <c:v>19.399999999999999</c:v>
                </c:pt>
                <c:pt idx="2">
                  <c:v>4.8</c:v>
                </c:pt>
                <c:pt idx="3">
                  <c:v>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DD-4CD2-8C1C-6E84F7E52FC7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18.5</c:v>
                </c:pt>
                <c:pt idx="1">
                  <c:v>21.6</c:v>
                </c:pt>
                <c:pt idx="2">
                  <c:v>4.7</c:v>
                </c:pt>
                <c:pt idx="3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DD-4CD2-8C1C-6E84F7E52FC7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DD-4CD2-8C1C-6E84F7E52F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289728"/>
        <c:axId val="97291264"/>
      </c:barChart>
      <c:catAx>
        <c:axId val="97289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291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29126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2897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4.5</c:v>
                </c:pt>
                <c:pt idx="1">
                  <c:v>2.4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61-43F6-8640-A6BFD05BB8B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2.2000000000000002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61-43F6-8640-A6BFD05BB8B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3.1</c:v>
                </c:pt>
                <c:pt idx="1">
                  <c:v>1.2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61-43F6-8640-A6BFD05BB8B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1.1000000000000001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61-43F6-8640-A6BFD05BB8B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1.5</c:v>
                </c:pt>
                <c:pt idx="1">
                  <c:v>1.4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61-43F6-8640-A6BFD05BB8B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0.1</c:v>
                </c:pt>
                <c:pt idx="2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E61-43F6-8640-A6BFD05BB8B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E61-43F6-8640-A6BFD05BB8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7482240"/>
        <c:axId val="97711232"/>
      </c:barChart>
      <c:catAx>
        <c:axId val="9748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711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7112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48224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1.5</c:v>
                </c:pt>
                <c:pt idx="1">
                  <c:v>3.5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DC-450E-B626-5F2EB86FF767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1.3</c:v>
                </c:pt>
                <c:pt idx="1">
                  <c:v>2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DC-450E-B626-5F2EB86FF767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2.1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DC-450E-B626-5F2EB86FF767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1.2</c:v>
                </c:pt>
                <c:pt idx="1">
                  <c:v>1.5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1DC-450E-B626-5F2EB86FF767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1DC-450E-B626-5F2EB86FF7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7605120"/>
        <c:axId val="97606656"/>
      </c:barChart>
      <c:catAx>
        <c:axId val="9760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606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60665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60512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0.8</c:v>
                </c:pt>
                <c:pt idx="1">
                  <c:v>4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50-499F-8864-D9B457C4B172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0.7</c:v>
                </c:pt>
                <c:pt idx="1">
                  <c:v>4.3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50-499F-8864-D9B457C4B172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0.9</c:v>
                </c:pt>
                <c:pt idx="1">
                  <c:v>3.1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50-499F-8864-D9B457C4B172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0.9</c:v>
                </c:pt>
                <c:pt idx="1">
                  <c:v>4.2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50-499F-8864-D9B457C4B172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0.3</c:v>
                </c:pt>
                <c:pt idx="1">
                  <c:v>2.1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E50-499F-8864-D9B457C4B172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0.6</c:v>
                </c:pt>
                <c:pt idx="1">
                  <c:v>1.7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E50-499F-8864-D9B457C4B172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E50-499F-8864-D9B457C4B1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517568"/>
        <c:axId val="107737088"/>
      </c:barChart>
      <c:catAx>
        <c:axId val="103517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737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77370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5175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1.2</c:v>
                </c:pt>
                <c:pt idx="1">
                  <c:v>4.5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FB-4050-AB9C-C2A7978BAFB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4.7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FB-4050-AB9C-C2A7978BAFB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1.2</c:v>
                </c:pt>
                <c:pt idx="1">
                  <c:v>4.5999999999999996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FB-4050-AB9C-C2A7978BAFB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4.0999999999999996</c:v>
                </c:pt>
                <c:pt idx="2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FB-4050-AB9C-C2A7978BAFB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1.5</c:v>
                </c:pt>
                <c:pt idx="1">
                  <c:v>2.2000000000000002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FB-4050-AB9C-C2A7978BAFB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0.9</c:v>
                </c:pt>
                <c:pt idx="1">
                  <c:v>1.4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6FB-4050-AB9C-C2A7978BAFB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6FB-4050-AB9C-C2A7978BAF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7707904"/>
        <c:axId val="97755136"/>
      </c:barChart>
      <c:catAx>
        <c:axId val="97707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7551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75513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70790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0.4</c:v>
                </c:pt>
                <c:pt idx="1">
                  <c:v>1.9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7B-432B-A131-5F1CFCFA07D6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0.7</c:v>
                </c:pt>
                <c:pt idx="1">
                  <c:v>1.9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7B-432B-A131-5F1CFCFA07D6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0.4</c:v>
                </c:pt>
                <c:pt idx="1">
                  <c:v>3.7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7B-432B-A131-5F1CFCFA07D6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</c:v>
                </c:pt>
                <c:pt idx="1">
                  <c:v>3.8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E7B-432B-A131-5F1CFCFA07D6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0.3</c:v>
                </c:pt>
                <c:pt idx="1">
                  <c:v>1.2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E7B-432B-A131-5F1CFCFA07D6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0.5</c:v>
                </c:pt>
                <c:pt idx="1">
                  <c:v>2.1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E7B-432B-A131-5F1CFCFA07D6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E7B-432B-A131-5F1CFCFA07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7699712"/>
        <c:axId val="97701248"/>
      </c:barChart>
      <c:catAx>
        <c:axId val="97699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701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70124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69971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C1-47A4-8B3E-5F9322D5A22C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Prescription Amphetamines</c:v>
                </c:pt>
                <c:pt idx="7">
                  <c:v>Prescription Pain Relievers</c:v>
                </c:pt>
                <c:pt idx="8">
                  <c:v>Depressants</c:v>
                </c:pt>
                <c:pt idx="9">
                  <c:v>Inhalants</c:v>
                </c:pt>
                <c:pt idx="10">
                  <c:v>Synthetic Marijuana*</c:v>
                </c:pt>
                <c:pt idx="11">
                  <c:v>LSD, PCP or Mushrooms</c:v>
                </c:pt>
                <c:pt idx="12">
                  <c:v>Methamphetamine</c:v>
                </c:pt>
                <c:pt idx="13">
                  <c:v>Steroids (without a doctor’s order)</c:v>
                </c:pt>
                <c:pt idx="14">
                  <c:v>Heroin</c:v>
                </c:pt>
                <c:pt idx="15">
                  <c:v>Cocaine or Crack Cocaine</c:v>
                </c:pt>
                <c:pt idx="16">
                  <c:v>Club Drugs</c:v>
                </c:pt>
                <c:pt idx="17">
                  <c:v>Flakka*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19.7</c:v>
                </c:pt>
                <c:pt idx="1">
                  <c:v>11.8</c:v>
                </c:pt>
                <c:pt idx="2">
                  <c:v>11.7</c:v>
                </c:pt>
                <c:pt idx="3">
                  <c:v>6.9</c:v>
                </c:pt>
                <c:pt idx="4">
                  <c:v>3.4</c:v>
                </c:pt>
                <c:pt idx="5">
                  <c:v>1.4</c:v>
                </c:pt>
                <c:pt idx="6">
                  <c:v>1.4</c:v>
                </c:pt>
                <c:pt idx="7">
                  <c:v>1.2</c:v>
                </c:pt>
                <c:pt idx="8">
                  <c:v>1.2</c:v>
                </c:pt>
                <c:pt idx="9">
                  <c:v>1.1000000000000001</c:v>
                </c:pt>
                <c:pt idx="10">
                  <c:v>0.8</c:v>
                </c:pt>
                <c:pt idx="11">
                  <c:v>0.6</c:v>
                </c:pt>
                <c:pt idx="12">
                  <c:v>0.3</c:v>
                </c:pt>
                <c:pt idx="13">
                  <c:v>0.2</c:v>
                </c:pt>
                <c:pt idx="14">
                  <c:v>0.1</c:v>
                </c:pt>
                <c:pt idx="15">
                  <c:v>0.1</c:v>
                </c:pt>
                <c:pt idx="16">
                  <c:v>0.1</c:v>
                </c:pt>
                <c:pt idx="17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C1-47A4-8B3E-5F9322D5A2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3117184"/>
        <c:axId val="83118720"/>
      </c:barChart>
      <c:catAx>
        <c:axId val="83117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118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11872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1171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14.1</c:v>
                </c:pt>
                <c:pt idx="1">
                  <c:v>5.2</c:v>
                </c:pt>
                <c:pt idx="2">
                  <c:v>10.3</c:v>
                </c:pt>
                <c:pt idx="3">
                  <c:v>24.3</c:v>
                </c:pt>
                <c:pt idx="4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C7-4D1D-929B-7A544E04D641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C7-4D1D-929B-7A544E04D6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766784"/>
        <c:axId val="100799232"/>
      </c:barChart>
      <c:catAx>
        <c:axId val="9776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7992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79923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7667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5</c:v>
                </c:pt>
                <c:pt idx="1">
                  <c:v>3.9</c:v>
                </c:pt>
                <c:pt idx="2">
                  <c:v>0.6</c:v>
                </c:pt>
                <c:pt idx="3">
                  <c:v>1.1000000000000001</c:v>
                </c:pt>
                <c:pt idx="4">
                  <c:v>0.1</c:v>
                </c:pt>
                <c:pt idx="5">
                  <c:v>6</c:v>
                </c:pt>
                <c:pt idx="6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07-4DD3-B832-0A5EB7626CF5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07-4DD3-B832-0A5EB7626C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763328"/>
        <c:axId val="97764864"/>
      </c:barChart>
      <c:catAx>
        <c:axId val="97763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764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76486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7633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6.9</c:v>
                </c:pt>
                <c:pt idx="1">
                  <c:v>19</c:v>
                </c:pt>
                <c:pt idx="2">
                  <c:v>35.299999999999997</c:v>
                </c:pt>
                <c:pt idx="3">
                  <c:v>6.1</c:v>
                </c:pt>
                <c:pt idx="4">
                  <c:v>5.0999999999999996</c:v>
                </c:pt>
                <c:pt idx="5">
                  <c:v>11.8</c:v>
                </c:pt>
                <c:pt idx="6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DA-44B5-A8CD-F10E6B6D6064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8.3000000000000007</c:v>
                </c:pt>
                <c:pt idx="1">
                  <c:v>6.3</c:v>
                </c:pt>
                <c:pt idx="2">
                  <c:v>25.3</c:v>
                </c:pt>
                <c:pt idx="3">
                  <c:v>8</c:v>
                </c:pt>
                <c:pt idx="4">
                  <c:v>4.7</c:v>
                </c:pt>
                <c:pt idx="5">
                  <c:v>10.199999999999999</c:v>
                </c:pt>
                <c:pt idx="6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DA-44B5-A8CD-F10E6B6D60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0810112"/>
        <c:axId val="100811904"/>
      </c:barChart>
      <c:catAx>
        <c:axId val="100810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811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81190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8101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</c:v>
                </c:pt>
                <c:pt idx="1">
                  <c:v>10.9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A3-429D-B7B5-DDB518F948C6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A3-429D-B7B5-DDB518F948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5593216"/>
        <c:axId val="97744000"/>
      </c:barChart>
      <c:catAx>
        <c:axId val="75593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744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74400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59321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58</c:v>
                </c:pt>
                <c:pt idx="1">
                  <c:v>66</c:v>
                </c:pt>
                <c:pt idx="2">
                  <c:v>63</c:v>
                </c:pt>
                <c:pt idx="3">
                  <c:v>60</c:v>
                </c:pt>
                <c:pt idx="4">
                  <c:v>53</c:v>
                </c:pt>
                <c:pt idx="5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E0-4EC2-A291-68A09954FC5D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E0-4EC2-A291-68A09954FC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5607040"/>
        <c:axId val="100814208"/>
      </c:barChart>
      <c:catAx>
        <c:axId val="756070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8142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08142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6070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31</c:v>
                </c:pt>
                <c:pt idx="1">
                  <c:v>56</c:v>
                </c:pt>
                <c:pt idx="2">
                  <c:v>25</c:v>
                </c:pt>
                <c:pt idx="3">
                  <c:v>36</c:v>
                </c:pt>
                <c:pt idx="4">
                  <c:v>23</c:v>
                </c:pt>
                <c:pt idx="5">
                  <c:v>34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DE-4F6D-A885-73956E4C42FE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DE-4F6D-A885-73956E4C42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0873728"/>
        <c:axId val="100875648"/>
      </c:barChart>
      <c:catAx>
        <c:axId val="1008737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8756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08756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8737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37</c:v>
                </c:pt>
                <c:pt idx="1">
                  <c:v>55</c:v>
                </c:pt>
                <c:pt idx="2">
                  <c:v>33</c:v>
                </c:pt>
                <c:pt idx="3">
                  <c:v>25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21-41F6-ABC4-964D4EEBA162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21-41F6-ABC4-964D4EEBA1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0895360"/>
        <c:axId val="100898304"/>
      </c:barChart>
      <c:catAx>
        <c:axId val="1008953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8983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08983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8953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81</c:v>
                </c:pt>
                <c:pt idx="1">
                  <c:v>64</c:v>
                </c:pt>
                <c:pt idx="2">
                  <c:v>65</c:v>
                </c:pt>
                <c:pt idx="3">
                  <c:v>67</c:v>
                </c:pt>
                <c:pt idx="4">
                  <c:v>66</c:v>
                </c:pt>
                <c:pt idx="5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41-4162-BADF-148D4281F80E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41-4162-BADF-148D4281F8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3556992"/>
        <c:axId val="100893824"/>
      </c:barChart>
      <c:catAx>
        <c:axId val="8355699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89382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089382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55699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29</c:v>
                </c:pt>
                <c:pt idx="1">
                  <c:v>61</c:v>
                </c:pt>
                <c:pt idx="2">
                  <c:v>27</c:v>
                </c:pt>
                <c:pt idx="3">
                  <c:v>24</c:v>
                </c:pt>
                <c:pt idx="4">
                  <c:v>35</c:v>
                </c:pt>
                <c:pt idx="5">
                  <c:v>30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06-4112-990D-7DEB66E8B81A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06-4112-990D-7DEB66E8B8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0935168"/>
        <c:axId val="100936704"/>
      </c:barChart>
      <c:catAx>
        <c:axId val="1009351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9367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09367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9351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38</c:v>
                </c:pt>
                <c:pt idx="1">
                  <c:v>54</c:v>
                </c:pt>
                <c:pt idx="2">
                  <c:v>39</c:v>
                </c:pt>
                <c:pt idx="3">
                  <c:v>37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61-4A9C-8315-9D0F1539F08D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61-4A9C-8315-9D0F1539F0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0986240"/>
        <c:axId val="101102720"/>
      </c:barChart>
      <c:catAx>
        <c:axId val="1009862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110272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110272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9862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15.9</c:v>
                </c:pt>
                <c:pt idx="1">
                  <c:v>43.4</c:v>
                </c:pt>
                <c:pt idx="2">
                  <c:v>31.7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5F-4B60-80B9-A7D5B8BD27C2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14.4</c:v>
                </c:pt>
                <c:pt idx="1">
                  <c:v>43.3</c:v>
                </c:pt>
                <c:pt idx="2">
                  <c:v>30.5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5F-4B60-80B9-A7D5B8BD27C2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13.7</c:v>
                </c:pt>
                <c:pt idx="1">
                  <c:v>40.9</c:v>
                </c:pt>
                <c:pt idx="2">
                  <c:v>29.4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5F-4B60-80B9-A7D5B8BD27C2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10.4</c:v>
                </c:pt>
                <c:pt idx="1">
                  <c:v>36.9</c:v>
                </c:pt>
                <c:pt idx="2">
                  <c:v>25.6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5F-4B60-80B9-A7D5B8BD27C2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7.7</c:v>
                </c:pt>
                <c:pt idx="1">
                  <c:v>27.9</c:v>
                </c:pt>
                <c:pt idx="2">
                  <c:v>19.2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95F-4B60-80B9-A7D5B8BD27C2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8.1</c:v>
                </c:pt>
                <c:pt idx="1">
                  <c:v>28.3</c:v>
                </c:pt>
                <c:pt idx="2">
                  <c:v>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95F-4B60-80B9-A7D5B8BD27C2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95F-4B60-80B9-A7D5B8BD27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3542784"/>
        <c:axId val="96956800"/>
      </c:barChart>
      <c:catAx>
        <c:axId val="83542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956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95680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5427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5.3</c:v>
                </c:pt>
                <c:pt idx="1">
                  <c:v>25.2</c:v>
                </c:pt>
                <c:pt idx="2">
                  <c:v>16.8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BA-498A-A25E-32AE2F53170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24.8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BA-498A-A25E-32AE2F53170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23.2</c:v>
                </c:pt>
                <c:pt idx="2">
                  <c:v>15.2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BA-498A-A25E-32AE2F53170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3.6</c:v>
                </c:pt>
                <c:pt idx="1">
                  <c:v>18.3</c:v>
                </c:pt>
                <c:pt idx="2">
                  <c:v>12.1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BA-498A-A25E-32AE2F53170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9.5</c:v>
                </c:pt>
                <c:pt idx="2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7BA-498A-A25E-32AE2F53170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2.1</c:v>
                </c:pt>
                <c:pt idx="1">
                  <c:v>10.5</c:v>
                </c:pt>
                <c:pt idx="2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7BA-498A-A25E-32AE2F53170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7BA-498A-A25E-32AE2F5317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927744"/>
        <c:axId val="96930816"/>
      </c:barChart>
      <c:catAx>
        <c:axId val="9692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930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93081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9277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31.7</c:v>
                </c:pt>
                <c:pt idx="1">
                  <c:v>30.5</c:v>
                </c:pt>
                <c:pt idx="2">
                  <c:v>29.4</c:v>
                </c:pt>
                <c:pt idx="3">
                  <c:v>25.6</c:v>
                </c:pt>
                <c:pt idx="4">
                  <c:v>19.2</c:v>
                </c:pt>
                <c:pt idx="5">
                  <c:v>19.7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E25-4B4B-8087-54A4410B5385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16.8</c:v>
                </c:pt>
                <c:pt idx="1">
                  <c:v>16</c:v>
                </c:pt>
                <c:pt idx="2">
                  <c:v>15.2</c:v>
                </c:pt>
                <c:pt idx="3">
                  <c:v>12.1</c:v>
                </c:pt>
                <c:pt idx="4">
                  <c:v>6.4</c:v>
                </c:pt>
                <c:pt idx="5">
                  <c:v>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E25-4B4B-8087-54A4410B5385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31.3</c:v>
                </c:pt>
                <c:pt idx="1">
                  <c:v>29.7</c:v>
                </c:pt>
                <c:pt idx="2">
                  <c:v>25.7</c:v>
                </c:pt>
                <c:pt idx="3">
                  <c:v>19.7</c:v>
                </c:pt>
                <c:pt idx="4">
                  <c:v>14.9</c:v>
                </c:pt>
                <c:pt idx="5">
                  <c:v>16.899999999999999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E25-4B4B-8087-54A4410B5385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38</c:v>
                </c:pt>
                <c:pt idx="1">
                  <c:v>42.4</c:v>
                </c:pt>
                <c:pt idx="2">
                  <c:v>46.9</c:v>
                </c:pt>
                <c:pt idx="3">
                  <c:v>38.299999999999997</c:v>
                </c:pt>
                <c:pt idx="4">
                  <c:v>43.5</c:v>
                </c:pt>
                <c:pt idx="5">
                  <c:v>41.2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E25-4B4B-8087-54A4410B53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622528"/>
        <c:axId val="96931840"/>
      </c:lineChart>
      <c:catAx>
        <c:axId val="8362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931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693184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6225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4.2</c:v>
                </c:pt>
                <c:pt idx="1">
                  <c:v>1.1000000000000001</c:v>
                </c:pt>
                <c:pt idx="2">
                  <c:v>0.7</c:v>
                </c:pt>
                <c:pt idx="3">
                  <c:v>20.9</c:v>
                </c:pt>
                <c:pt idx="4">
                  <c:v>46.8</c:v>
                </c:pt>
                <c:pt idx="5">
                  <c:v>0</c:v>
                </c:pt>
                <c:pt idx="6">
                  <c:v>15.8</c:v>
                </c:pt>
                <c:pt idx="7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FF-4141-ABD3-D1235AB40AFE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FF-4141-ABD3-D1235AB40A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435648"/>
        <c:axId val="97437184"/>
      </c:barChart>
      <c:catAx>
        <c:axId val="97435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437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43718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43564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23.9</c:v>
                </c:pt>
                <c:pt idx="1">
                  <c:v>57.5</c:v>
                </c:pt>
                <c:pt idx="2">
                  <c:v>1</c:v>
                </c:pt>
                <c:pt idx="3">
                  <c:v>3</c:v>
                </c:pt>
                <c:pt idx="4">
                  <c:v>3.6</c:v>
                </c:pt>
                <c:pt idx="5">
                  <c:v>1.6</c:v>
                </c:pt>
                <c:pt idx="6">
                  <c:v>0</c:v>
                </c:pt>
                <c:pt idx="7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31-43D6-ABB3-BD9553A18108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31-43D6-ABB3-BD9553A181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273728"/>
        <c:axId val="97420416"/>
      </c:barChart>
      <c:catAx>
        <c:axId val="97273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420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42041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27372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5.7</c:v>
                </c:pt>
                <c:pt idx="1">
                  <c:v>11.9</c:v>
                </c:pt>
                <c:pt idx="2">
                  <c:v>9.1999999999999993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6C-4D48-A4AD-BCBBDF21D4C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15.4</c:v>
                </c:pt>
                <c:pt idx="2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6C-4D48-A4AD-BCBBDF21D4C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14.2</c:v>
                </c:pt>
                <c:pt idx="2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6C-4D48-A4AD-BCBBDF21D4C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11.2</c:v>
                </c:pt>
                <c:pt idx="2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A6C-4D48-A4AD-BCBBDF21D4C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5.4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6C-4D48-A4AD-BCBBDF21D4C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1.8</c:v>
                </c:pt>
                <c:pt idx="1">
                  <c:v>4.5999999999999996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A6C-4D48-A4AD-BCBBDF21D4C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A6C-4D48-A4AD-BCBBDF21D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2357632"/>
        <c:axId val="97015680"/>
      </c:barChart>
      <c:catAx>
        <c:axId val="82357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015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01568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35763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9.1999999999999993</c:v>
                </c:pt>
                <c:pt idx="1">
                  <c:v>10.5</c:v>
                </c:pt>
                <c:pt idx="2">
                  <c:v>10.3</c:v>
                </c:pt>
                <c:pt idx="3">
                  <c:v>7.4</c:v>
                </c:pt>
                <c:pt idx="4">
                  <c:v>3.5</c:v>
                </c:pt>
                <c:pt idx="5">
                  <c:v>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9A1-4668-AC15-F12E0C89CEAD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20.9</c:v>
                </c:pt>
                <c:pt idx="1">
                  <c:v>20.100000000000001</c:v>
                </c:pt>
                <c:pt idx="2">
                  <c:v>14.9</c:v>
                </c:pt>
                <c:pt idx="3">
                  <c:v>13</c:v>
                </c:pt>
                <c:pt idx="4">
                  <c:v>9.5</c:v>
                </c:pt>
                <c:pt idx="5">
                  <c:v>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9A1-4668-AC15-F12E0C89CEAD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71</c:v>
                </c:pt>
                <c:pt idx="1">
                  <c:v>72.900000000000006</c:v>
                </c:pt>
                <c:pt idx="2">
                  <c:v>71.5</c:v>
                </c:pt>
                <c:pt idx="3">
                  <c:v>75.5</c:v>
                </c:pt>
                <c:pt idx="4">
                  <c:v>75.2</c:v>
                </c:pt>
                <c:pt idx="5">
                  <c:v>74.400000000000006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9A1-4668-AC15-F12E0C89CE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189696"/>
        <c:axId val="97014528"/>
      </c:lineChart>
      <c:catAx>
        <c:axId val="8218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014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01452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1896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St. Johns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St. Johns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884969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561262"/>
              </p:ext>
            </p:extLst>
          </p:nvPr>
        </p:nvGraphicFramePr>
        <p:xfrm>
          <a:off x="366263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St. Johns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16759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St. Johns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388406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St. Johns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St. Johns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948235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374726"/>
              </p:ext>
            </p:extLst>
          </p:nvPr>
        </p:nvGraphicFramePr>
        <p:xfrm>
          <a:off x="37147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St. Johns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31327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St. Johns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St. Johns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01879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20663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St. Johns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1067564"/>
              </p:ext>
            </p:extLst>
          </p:nvPr>
        </p:nvGraphicFramePr>
        <p:xfrm>
          <a:off x="390525" y="13620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St. Johns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St. Johns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1,683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4.3 percentage points for M.S. prevalence rates and 4.8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St. Johns County, past-30-day alcohol use was reported at 19.7%,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16.8% in 2006 to 6.9%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9.2% in 2006 to 3.4%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18.5% of high school students have ridden in a car with a driver who was under the influence of alcohol, and 21.6%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98896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St. Johns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4879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St. Johns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03161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St. Johns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0578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St. Johns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6023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St. Johns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637891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St. Johns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St. Johns County, 5.2%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3.3% in 2006 to 1.1%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3.5% in 2012 to 0.8%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2.3% 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76178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St. Johns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02964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St. Johns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20702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St. Johns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St. Johns County, 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(1.1%),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(0.6%),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(0.1%)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(6.0%)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(5.0%).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St. Johns County, 29.6% of students have been socially bullied, 11.8% have been physically bullied, and 7.2%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2.0% of students have belonged to a gang, and 1.4%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02571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St. Johns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21928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St. Johns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28462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St. Johns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072202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St. Johns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83823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St. Johns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St. Johns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74674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65562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St. Johns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St. Johns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(53%) and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(56%)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(60%) and</a:t>
            </a:r>
            <a:r>
              <a:rPr lang="en-US" sz="2800" i="1" dirty="0">
                <a:latin typeface="Gill Sans MT" pitchFamily="34" charset="0"/>
              </a:rPr>
              <a:t> Family Opportunities for Prosocial Involvement </a:t>
            </a:r>
            <a:r>
              <a:rPr lang="en-US" sz="2800" dirty="0">
                <a:latin typeface="Gill Sans MT" pitchFamily="34" charset="0"/>
              </a:rPr>
              <a:t>(64%)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(56%)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Lack of Commitment to </a:t>
            </a:r>
            <a:r>
              <a:rPr lang="en-US" sz="2800" i="1">
                <a:latin typeface="Gill Sans MT" pitchFamily="34" charset="0"/>
              </a:rPr>
              <a:t>School </a:t>
            </a:r>
            <a:r>
              <a:rPr lang="en-US" sz="2800">
                <a:latin typeface="Gill Sans MT" pitchFamily="34" charset="0"/>
              </a:rPr>
              <a:t>(54%)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St. Johns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43475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39.2% for lifetime use and 19.7% for past-30-day use, alcohol is the most commonly used drug among St. Johns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(24.8% lifetime and 11.8% past-30-day) and marijuana (20.3% lifetime and 11.7%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20.2%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3.4% for cigarettes to 0.1% for club drugs, cocaine or crack cocaine, and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86602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St. Johns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554739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St. Johns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St. Johns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9148</TotalTime>
  <Words>1477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St. Johns County PowerPoint</dc:title>
  <dc:creator>Bert Rothenbach</dc:creator>
  <cp:lastModifiedBy>VanDyke, Misty N</cp:lastModifiedBy>
  <cp:revision>337</cp:revision>
  <dcterms:created xsi:type="dcterms:W3CDTF">2010-11-20T14:45:41Z</dcterms:created>
  <dcterms:modified xsi:type="dcterms:W3CDTF">2025-06-23T18:07:20Z</dcterms:modified>
</cp:coreProperties>
</file>