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Putnam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Cocaine or Crack Cocaine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42.2</c:v>
                </c:pt>
                <c:pt idx="1">
                  <c:v>29.8</c:v>
                </c:pt>
                <c:pt idx="2">
                  <c:v>25.6</c:v>
                </c:pt>
                <c:pt idx="3">
                  <c:v>22.7</c:v>
                </c:pt>
                <c:pt idx="4">
                  <c:v>22.2</c:v>
                </c:pt>
                <c:pt idx="5">
                  <c:v>5.8</c:v>
                </c:pt>
                <c:pt idx="6">
                  <c:v>5.3</c:v>
                </c:pt>
                <c:pt idx="7">
                  <c:v>4.8</c:v>
                </c:pt>
                <c:pt idx="8">
                  <c:v>4.4000000000000004</c:v>
                </c:pt>
                <c:pt idx="9">
                  <c:v>3.8</c:v>
                </c:pt>
                <c:pt idx="10">
                  <c:v>2.5</c:v>
                </c:pt>
                <c:pt idx="11">
                  <c:v>2</c:v>
                </c:pt>
                <c:pt idx="12">
                  <c:v>1.6</c:v>
                </c:pt>
                <c:pt idx="13">
                  <c:v>1.4</c:v>
                </c:pt>
                <c:pt idx="14">
                  <c:v>1.3</c:v>
                </c:pt>
                <c:pt idx="15">
                  <c:v>1.3</c:v>
                </c:pt>
                <c:pt idx="16">
                  <c:v>0.8</c:v>
                </c:pt>
                <c:pt idx="17">
                  <c:v>0.6</c:v>
                </c:pt>
                <c:pt idx="1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890752"/>
        <c:axId val="106892288"/>
      </c:barChart>
      <c:catAx>
        <c:axId val="10689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9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8922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890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29.8</c:v>
                </c:pt>
                <c:pt idx="1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395840"/>
        <c:axId val="75397376"/>
      </c:barChart>
      <c:catAx>
        <c:axId val="7539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9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973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958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9.9</c:v>
                </c:pt>
                <c:pt idx="1">
                  <c:v>17.100000000000001</c:v>
                </c:pt>
                <c:pt idx="2">
                  <c:v>13.7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9.1</c:v>
                </c:pt>
                <c:pt idx="1">
                  <c:v>17.399999999999999</c:v>
                </c:pt>
                <c:pt idx="2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13</c:v>
                </c:pt>
                <c:pt idx="1">
                  <c:v>20.2</c:v>
                </c:pt>
                <c:pt idx="2">
                  <c:v>16.899999999999999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7.6</c:v>
                </c:pt>
                <c:pt idx="1">
                  <c:v>27.4</c:v>
                </c:pt>
                <c:pt idx="2">
                  <c:v>18.2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7.3</c:v>
                </c:pt>
                <c:pt idx="1">
                  <c:v>20.8</c:v>
                </c:pt>
                <c:pt idx="2">
                  <c:v>14.4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5.2</c:v>
                </c:pt>
                <c:pt idx="1">
                  <c:v>18.5</c:v>
                </c:pt>
                <c:pt idx="2">
                  <c:v>12.7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428608"/>
        <c:axId val="75430528"/>
      </c:barChart>
      <c:catAx>
        <c:axId val="754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30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43052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28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13.7</c:v>
                </c:pt>
                <c:pt idx="1">
                  <c:v>13.5</c:v>
                </c:pt>
                <c:pt idx="2">
                  <c:v>16.899999999999999</c:v>
                </c:pt>
                <c:pt idx="3">
                  <c:v>18.2</c:v>
                </c:pt>
                <c:pt idx="4">
                  <c:v>14.4</c:v>
                </c:pt>
                <c:pt idx="5">
                  <c:v>12.7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18.8</c:v>
                </c:pt>
                <c:pt idx="1">
                  <c:v>16.7</c:v>
                </c:pt>
                <c:pt idx="2">
                  <c:v>15.7</c:v>
                </c:pt>
                <c:pt idx="3">
                  <c:v>25.6</c:v>
                </c:pt>
                <c:pt idx="4">
                  <c:v>16.2</c:v>
                </c:pt>
                <c:pt idx="5">
                  <c:v>17.7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27.2</c:v>
                </c:pt>
                <c:pt idx="1">
                  <c:v>29.7</c:v>
                </c:pt>
                <c:pt idx="2">
                  <c:v>30.8</c:v>
                </c:pt>
                <c:pt idx="3">
                  <c:v>32.1</c:v>
                </c:pt>
                <c:pt idx="4">
                  <c:v>20.8</c:v>
                </c:pt>
                <c:pt idx="5">
                  <c:v>24.5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90816"/>
        <c:axId val="75534720"/>
      </c:lineChart>
      <c:catAx>
        <c:axId val="7549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3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347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908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7.4</c:v>
                </c:pt>
                <c:pt idx="1">
                  <c:v>11.8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551104"/>
        <c:axId val="75555584"/>
      </c:barChart>
      <c:catAx>
        <c:axId val="75551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5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5558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511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40.1</c:v>
                </c:pt>
                <c:pt idx="1">
                  <c:v>42.3</c:v>
                </c:pt>
                <c:pt idx="2">
                  <c:v>12.5</c:v>
                </c:pt>
                <c:pt idx="3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25.6</c:v>
                </c:pt>
                <c:pt idx="1">
                  <c:v>30.3</c:v>
                </c:pt>
                <c:pt idx="2">
                  <c:v>9.8000000000000007</c:v>
                </c:pt>
                <c:pt idx="3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25.8</c:v>
                </c:pt>
                <c:pt idx="1">
                  <c:v>29.7</c:v>
                </c:pt>
                <c:pt idx="2">
                  <c:v>8.1999999999999993</c:v>
                </c:pt>
                <c:pt idx="3">
                  <c:v>11.1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289536"/>
        <c:axId val="76291072"/>
      </c:barChart>
      <c:catAx>
        <c:axId val="7628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91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910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895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5.5</c:v>
                </c:pt>
                <c:pt idx="1">
                  <c:v>1.1000000000000001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5.4</c:v>
                </c:pt>
                <c:pt idx="1">
                  <c:v>2.7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8</c:v>
                </c:pt>
                <c:pt idx="1">
                  <c:v>1.7</c:v>
                </c:pt>
                <c:pt idx="2">
                  <c:v>4.5999999999999996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3.5</c:v>
                </c:pt>
                <c:pt idx="1">
                  <c:v>0.7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0.7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328320"/>
        <c:axId val="99577216"/>
      </c:barChart>
      <c:catAx>
        <c:axId val="7632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7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77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283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2.5</c:v>
                </c:pt>
                <c:pt idx="2">
                  <c:v>2.4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3.3</c:v>
                </c:pt>
                <c:pt idx="1">
                  <c:v>10</c:v>
                </c:pt>
                <c:pt idx="2">
                  <c:v>6.8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2.6</c:v>
                </c:pt>
                <c:pt idx="1">
                  <c:v>3.6</c:v>
                </c:pt>
                <c:pt idx="2">
                  <c:v>3.1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2.7</c:v>
                </c:pt>
                <c:pt idx="1">
                  <c:v>2.2000000000000002</c:v>
                </c:pt>
                <c:pt idx="2">
                  <c:v>2.4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340608"/>
        <c:axId val="100870016"/>
      </c:barChart>
      <c:catAx>
        <c:axId val="7634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7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340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2.6</c:v>
                </c:pt>
                <c:pt idx="1">
                  <c:v>3.7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1.8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1.4</c:v>
                </c:pt>
                <c:pt idx="1">
                  <c:v>3.2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0.6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307968"/>
        <c:axId val="114692480"/>
      </c:barChart>
      <c:catAx>
        <c:axId val="108307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9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692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079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5.3</c:v>
                </c:pt>
                <c:pt idx="1">
                  <c:v>5.0999999999999996</c:v>
                </c:pt>
                <c:pt idx="2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3.6</c:v>
                </c:pt>
                <c:pt idx="1">
                  <c:v>5.8</c:v>
                </c:pt>
                <c:pt idx="2">
                  <c:v>4.8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</c:v>
                </c:pt>
                <c:pt idx="1">
                  <c:v>5.3</c:v>
                </c:pt>
                <c:pt idx="2">
                  <c:v>4.7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2.8</c:v>
                </c:pt>
                <c:pt idx="1">
                  <c:v>5.9</c:v>
                </c:pt>
                <c:pt idx="2">
                  <c:v>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1.9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450944"/>
        <c:axId val="107550592"/>
      </c:barChart>
      <c:catAx>
        <c:axId val="1064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5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505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50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1.2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0.6</c:v>
                </c:pt>
                <c:pt idx="2">
                  <c:v>0.4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1.3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0.9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615360"/>
        <c:axId val="107620224"/>
      </c:barChart>
      <c:catAx>
        <c:axId val="10761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20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153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Synthetic Marijuana*</c:v>
                </c:pt>
                <c:pt idx="11">
                  <c:v>Prescription Amphetamines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23.3</c:v>
                </c:pt>
                <c:pt idx="1">
                  <c:v>12.7</c:v>
                </c:pt>
                <c:pt idx="2">
                  <c:v>12.5</c:v>
                </c:pt>
                <c:pt idx="3">
                  <c:v>11.2</c:v>
                </c:pt>
                <c:pt idx="4">
                  <c:v>7.1</c:v>
                </c:pt>
                <c:pt idx="5">
                  <c:v>2.4</c:v>
                </c:pt>
                <c:pt idx="6">
                  <c:v>1.8</c:v>
                </c:pt>
                <c:pt idx="7">
                  <c:v>1.3</c:v>
                </c:pt>
                <c:pt idx="8">
                  <c:v>1.2</c:v>
                </c:pt>
                <c:pt idx="9">
                  <c:v>1.1000000000000001</c:v>
                </c:pt>
                <c:pt idx="10">
                  <c:v>1</c:v>
                </c:pt>
                <c:pt idx="11">
                  <c:v>0.7</c:v>
                </c:pt>
                <c:pt idx="12">
                  <c:v>0.7</c:v>
                </c:pt>
                <c:pt idx="13">
                  <c:v>0.5</c:v>
                </c:pt>
                <c:pt idx="14">
                  <c:v>0.3</c:v>
                </c:pt>
                <c:pt idx="15">
                  <c:v>0.3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7059456"/>
        <c:axId val="107196416"/>
      </c:barChart>
      <c:catAx>
        <c:axId val="10705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19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1964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059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16.3</c:v>
                </c:pt>
                <c:pt idx="1">
                  <c:v>6.7</c:v>
                </c:pt>
                <c:pt idx="2">
                  <c:v>13.1</c:v>
                </c:pt>
                <c:pt idx="3">
                  <c:v>28.8</c:v>
                </c:pt>
                <c:pt idx="4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777024"/>
        <c:axId val="108140416"/>
      </c:barChart>
      <c:catAx>
        <c:axId val="10777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4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1404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77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10.8</c:v>
                </c:pt>
                <c:pt idx="1">
                  <c:v>3.9</c:v>
                </c:pt>
                <c:pt idx="2">
                  <c:v>1.7</c:v>
                </c:pt>
                <c:pt idx="3">
                  <c:v>2.2000000000000002</c:v>
                </c:pt>
                <c:pt idx="4">
                  <c:v>0.6</c:v>
                </c:pt>
                <c:pt idx="5">
                  <c:v>13.8</c:v>
                </c:pt>
                <c:pt idx="6">
                  <c:v>6.5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848448"/>
        <c:axId val="107851136"/>
      </c:barChart>
      <c:catAx>
        <c:axId val="10784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5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8511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48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11.8</c:v>
                </c:pt>
                <c:pt idx="1">
                  <c:v>25.5</c:v>
                </c:pt>
                <c:pt idx="2">
                  <c:v>38.799999999999997</c:v>
                </c:pt>
                <c:pt idx="3">
                  <c:v>9.1</c:v>
                </c:pt>
                <c:pt idx="4">
                  <c:v>9.3000000000000007</c:v>
                </c:pt>
                <c:pt idx="5">
                  <c:v>13.6</c:v>
                </c:pt>
                <c:pt idx="6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7.4</c:v>
                </c:pt>
                <c:pt idx="2">
                  <c:v>19.5</c:v>
                </c:pt>
                <c:pt idx="3">
                  <c:v>9.1999999999999993</c:v>
                </c:pt>
                <c:pt idx="4">
                  <c:v>3.3</c:v>
                </c:pt>
                <c:pt idx="5">
                  <c:v>8.3000000000000007</c:v>
                </c:pt>
                <c:pt idx="6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814272"/>
        <c:axId val="108020480"/>
      </c:barChart>
      <c:catAx>
        <c:axId val="10781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2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0204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14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4.8</c:v>
                </c:pt>
                <c:pt idx="1">
                  <c:v>23.5</c:v>
                </c:pt>
                <c:pt idx="2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7459712"/>
        <c:axId val="106452480"/>
      </c:barChart>
      <c:catAx>
        <c:axId val="8745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5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524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59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41</c:v>
                </c:pt>
                <c:pt idx="1">
                  <c:v>56</c:v>
                </c:pt>
                <c:pt idx="2">
                  <c:v>48</c:v>
                </c:pt>
                <c:pt idx="3">
                  <c:v>52</c:v>
                </c:pt>
                <c:pt idx="4">
                  <c:v>51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455616"/>
        <c:axId val="87460096"/>
      </c:barChart>
      <c:catAx>
        <c:axId val="87455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600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4600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55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60</c:v>
                </c:pt>
                <c:pt idx="1">
                  <c:v>68</c:v>
                </c:pt>
                <c:pt idx="2">
                  <c:v>55</c:v>
                </c:pt>
                <c:pt idx="3">
                  <c:v>48</c:v>
                </c:pt>
                <c:pt idx="4">
                  <c:v>34</c:v>
                </c:pt>
                <c:pt idx="5">
                  <c:v>51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608896"/>
        <c:axId val="107811200"/>
      </c:barChart>
      <c:catAx>
        <c:axId val="1066088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811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811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6088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54</c:v>
                </c:pt>
                <c:pt idx="2">
                  <c:v>44</c:v>
                </c:pt>
                <c:pt idx="3">
                  <c:v>43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481728"/>
        <c:axId val="108042880"/>
      </c:barChart>
      <c:catAx>
        <c:axId val="87481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42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042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81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53</c:v>
                </c:pt>
                <c:pt idx="2">
                  <c:v>49</c:v>
                </c:pt>
                <c:pt idx="3">
                  <c:v>49</c:v>
                </c:pt>
                <c:pt idx="4">
                  <c:v>49</c:v>
                </c:pt>
                <c:pt idx="5">
                  <c:v>62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212672"/>
        <c:axId val="106577280"/>
      </c:barChart>
      <c:catAx>
        <c:axId val="99212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77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577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2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61</c:v>
                </c:pt>
                <c:pt idx="1">
                  <c:v>58</c:v>
                </c:pt>
                <c:pt idx="2">
                  <c:v>45</c:v>
                </c:pt>
                <c:pt idx="3">
                  <c:v>36</c:v>
                </c:pt>
                <c:pt idx="4">
                  <c:v>50</c:v>
                </c:pt>
                <c:pt idx="5">
                  <c:v>46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210368"/>
        <c:axId val="99214848"/>
      </c:barChart>
      <c:catAx>
        <c:axId val="992103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48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92148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103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58</c:v>
                </c:pt>
                <c:pt idx="2">
                  <c:v>41</c:v>
                </c:pt>
                <c:pt idx="3">
                  <c:v>47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8167552"/>
        <c:axId val="108262912"/>
      </c:barChart>
      <c:catAx>
        <c:axId val="1081675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262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8262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675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22.5</c:v>
                </c:pt>
                <c:pt idx="1">
                  <c:v>39</c:v>
                </c:pt>
                <c:pt idx="2">
                  <c:v>31.5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21.4</c:v>
                </c:pt>
                <c:pt idx="1">
                  <c:v>39</c:v>
                </c:pt>
                <c:pt idx="2">
                  <c:v>30.6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22.5</c:v>
                </c:pt>
                <c:pt idx="1">
                  <c:v>40.1</c:v>
                </c:pt>
                <c:pt idx="2">
                  <c:v>32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17.5</c:v>
                </c:pt>
                <c:pt idx="1">
                  <c:v>43.6</c:v>
                </c:pt>
                <c:pt idx="2">
                  <c:v>31.2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15.1</c:v>
                </c:pt>
                <c:pt idx="1">
                  <c:v>28.5</c:v>
                </c:pt>
                <c:pt idx="2">
                  <c:v>22.1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</c:v>
                </c:pt>
                <c:pt idx="1">
                  <c:v>33</c:v>
                </c:pt>
                <c:pt idx="2">
                  <c:v>23.3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653760"/>
        <c:axId val="107701376"/>
      </c:barChart>
      <c:catAx>
        <c:axId val="10765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0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7013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53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11.8</c:v>
                </c:pt>
                <c:pt idx="1">
                  <c:v>19.600000000000001</c:v>
                </c:pt>
                <c:pt idx="2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10.8</c:v>
                </c:pt>
                <c:pt idx="1">
                  <c:v>24.5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12.6</c:v>
                </c:pt>
                <c:pt idx="1">
                  <c:v>21.3</c:v>
                </c:pt>
                <c:pt idx="2">
                  <c:v>17.3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26.9</c:v>
                </c:pt>
                <c:pt idx="2">
                  <c:v>18.5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5.8</c:v>
                </c:pt>
                <c:pt idx="1">
                  <c:v>17.100000000000001</c:v>
                </c:pt>
                <c:pt idx="2">
                  <c:v>11.6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16.2</c:v>
                </c:pt>
                <c:pt idx="2">
                  <c:v>11.2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566976"/>
        <c:axId val="107580032"/>
      </c:barChart>
      <c:catAx>
        <c:axId val="10756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80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8003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66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31.5</c:v>
                </c:pt>
                <c:pt idx="1">
                  <c:v>30.6</c:v>
                </c:pt>
                <c:pt idx="2">
                  <c:v>32</c:v>
                </c:pt>
                <c:pt idx="3">
                  <c:v>31.2</c:v>
                </c:pt>
                <c:pt idx="4">
                  <c:v>22.1</c:v>
                </c:pt>
                <c:pt idx="5">
                  <c:v>23.3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16.100000000000001</c:v>
                </c:pt>
                <c:pt idx="1">
                  <c:v>18</c:v>
                </c:pt>
                <c:pt idx="2">
                  <c:v>17.3</c:v>
                </c:pt>
                <c:pt idx="3">
                  <c:v>18.5</c:v>
                </c:pt>
                <c:pt idx="4">
                  <c:v>11.6</c:v>
                </c:pt>
                <c:pt idx="5">
                  <c:v>11.2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35.4</c:v>
                </c:pt>
                <c:pt idx="1">
                  <c:v>34.700000000000003</c:v>
                </c:pt>
                <c:pt idx="2">
                  <c:v>28.9</c:v>
                </c:pt>
                <c:pt idx="3">
                  <c:v>28.1</c:v>
                </c:pt>
                <c:pt idx="4">
                  <c:v>26.9</c:v>
                </c:pt>
                <c:pt idx="5">
                  <c:v>19.8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35.6</c:v>
                </c:pt>
                <c:pt idx="1">
                  <c:v>36.5</c:v>
                </c:pt>
                <c:pt idx="2">
                  <c:v>36.799999999999997</c:v>
                </c:pt>
                <c:pt idx="3">
                  <c:v>37.1</c:v>
                </c:pt>
                <c:pt idx="4">
                  <c:v>34.700000000000003</c:v>
                </c:pt>
                <c:pt idx="5">
                  <c:v>33.4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45568"/>
        <c:axId val="107653376"/>
      </c:lineChart>
      <c:catAx>
        <c:axId val="1076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5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6533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645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11.4</c:v>
                </c:pt>
                <c:pt idx="1">
                  <c:v>1.9</c:v>
                </c:pt>
                <c:pt idx="2">
                  <c:v>0</c:v>
                </c:pt>
                <c:pt idx="3">
                  <c:v>24.1</c:v>
                </c:pt>
                <c:pt idx="4">
                  <c:v>39.299999999999997</c:v>
                </c:pt>
                <c:pt idx="5">
                  <c:v>0</c:v>
                </c:pt>
                <c:pt idx="6">
                  <c:v>8.4</c:v>
                </c:pt>
                <c:pt idx="7">
                  <c:v>15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7205760"/>
        <c:axId val="107207296"/>
      </c:barChart>
      <c:catAx>
        <c:axId val="10720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0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207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205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24.6</c:v>
                </c:pt>
                <c:pt idx="1">
                  <c:v>45.1</c:v>
                </c:pt>
                <c:pt idx="2">
                  <c:v>4.5</c:v>
                </c:pt>
                <c:pt idx="3">
                  <c:v>1.8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22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314688"/>
        <c:axId val="75404032"/>
      </c:barChart>
      <c:catAx>
        <c:axId val="753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404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4040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146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13.5</c:v>
                </c:pt>
                <c:pt idx="1">
                  <c:v>18.399999999999999</c:v>
                </c:pt>
                <c:pt idx="2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11.1</c:v>
                </c:pt>
                <c:pt idx="1">
                  <c:v>18.100000000000001</c:v>
                </c:pt>
                <c:pt idx="2">
                  <c:v>14.8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10.7</c:v>
                </c:pt>
                <c:pt idx="1">
                  <c:v>15.3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7.6</c:v>
                </c:pt>
                <c:pt idx="1">
                  <c:v>16.7</c:v>
                </c:pt>
                <c:pt idx="2">
                  <c:v>12.4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14.1</c:v>
                </c:pt>
                <c:pt idx="2">
                  <c:v>9.8000000000000007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2.7</c:v>
                </c:pt>
                <c:pt idx="1">
                  <c:v>10.8</c:v>
                </c:pt>
                <c:pt idx="2">
                  <c:v>7.1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008064"/>
        <c:axId val="56024448"/>
      </c:barChart>
      <c:catAx>
        <c:axId val="560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02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0244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0080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16.100000000000001</c:v>
                </c:pt>
                <c:pt idx="1">
                  <c:v>14.8</c:v>
                </c:pt>
                <c:pt idx="2">
                  <c:v>13.2</c:v>
                </c:pt>
                <c:pt idx="3">
                  <c:v>12.4</c:v>
                </c:pt>
                <c:pt idx="4">
                  <c:v>9.8000000000000007</c:v>
                </c:pt>
                <c:pt idx="5">
                  <c:v>7.1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39.200000000000003</c:v>
                </c:pt>
                <c:pt idx="1">
                  <c:v>32.700000000000003</c:v>
                </c:pt>
                <c:pt idx="2">
                  <c:v>26.2</c:v>
                </c:pt>
                <c:pt idx="3">
                  <c:v>23.1</c:v>
                </c:pt>
                <c:pt idx="4">
                  <c:v>19.600000000000001</c:v>
                </c:pt>
                <c:pt idx="5">
                  <c:v>14.9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58.6</c:v>
                </c:pt>
                <c:pt idx="1">
                  <c:v>60.1</c:v>
                </c:pt>
                <c:pt idx="2">
                  <c:v>59.9</c:v>
                </c:pt>
                <c:pt idx="3">
                  <c:v>57.2</c:v>
                </c:pt>
                <c:pt idx="4">
                  <c:v>59</c:v>
                </c:pt>
                <c:pt idx="5">
                  <c:v>59.1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74592"/>
        <c:axId val="75379840"/>
      </c:lineChart>
      <c:catAx>
        <c:axId val="7537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7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3798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374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Putnam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1058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90278"/>
              </p:ext>
            </p:extLst>
          </p:nvPr>
        </p:nvGraphicFramePr>
        <p:xfrm>
          <a:off x="399151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696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096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6530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903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35294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1383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53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65324"/>
              </p:ext>
            </p:extLst>
          </p:nvPr>
        </p:nvGraphicFramePr>
        <p:xfrm>
          <a:off x="381000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840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Putnam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578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224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392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686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0594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98405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Putnam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589409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34623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48074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Putnam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1.7%)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(13.8%)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(10.8%).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Putnam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28.3%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3.4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180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4405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29557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966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331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33172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906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Putnam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(41%)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(49 %),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49 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>
                <a:latin typeface="Gill Sans MT" pitchFamily="34" charset="0"/>
              </a:rPr>
              <a:t>(49 %)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(68%)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(60%)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(61%),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Commitment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smtClean="0">
                <a:latin typeface="Gill Sans MT" pitchFamily="34" charset="0"/>
              </a:rPr>
              <a:t>58%)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9057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42.2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23.3%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Putnam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</a:t>
            </a:r>
            <a:r>
              <a:rPr lang="en-US" sz="2600" dirty="0" smtClean="0">
                <a:latin typeface="Gill Sans MT"/>
              </a:rPr>
              <a:t>29.8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22.7%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7.1%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8425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443952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Putnam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Putnam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1337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2016-10-30T00:21:10Z</dcterms:modified>
</cp:coreProperties>
</file>