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LSD, PCP or Mushrooms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Prescription Pain Relievers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38.799999999999997</c:v>
                </c:pt>
                <c:pt idx="1">
                  <c:v>24.6</c:v>
                </c:pt>
                <c:pt idx="2">
                  <c:v>19.600000000000001</c:v>
                </c:pt>
                <c:pt idx="3">
                  <c:v>15.5</c:v>
                </c:pt>
                <c:pt idx="4">
                  <c:v>11.3</c:v>
                </c:pt>
                <c:pt idx="5">
                  <c:v>6.2</c:v>
                </c:pt>
                <c:pt idx="6">
                  <c:v>4.0999999999999996</c:v>
                </c:pt>
                <c:pt idx="7">
                  <c:v>3.9</c:v>
                </c:pt>
                <c:pt idx="8">
                  <c:v>3.7</c:v>
                </c:pt>
                <c:pt idx="9">
                  <c:v>3.6</c:v>
                </c:pt>
                <c:pt idx="10">
                  <c:v>3.4</c:v>
                </c:pt>
                <c:pt idx="11">
                  <c:v>3</c:v>
                </c:pt>
                <c:pt idx="12">
                  <c:v>2.5</c:v>
                </c:pt>
                <c:pt idx="13">
                  <c:v>1.4</c:v>
                </c:pt>
                <c:pt idx="14">
                  <c:v>0.9</c:v>
                </c:pt>
                <c:pt idx="15">
                  <c:v>0.7</c:v>
                </c:pt>
                <c:pt idx="16">
                  <c:v>0.5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1-4CF1-BDC4-D28299AF2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7823616"/>
        <c:axId val="57825920"/>
      </c:barChart>
      <c:catAx>
        <c:axId val="578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25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8259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236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24.6</c:v>
                </c:pt>
                <c:pt idx="1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A-4414-91E5-72737975EE5C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7A-4414-91E5-72737975E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286400"/>
        <c:axId val="55334016"/>
      </c:barChart>
      <c:catAx>
        <c:axId val="5528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3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34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864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5.2</c:v>
                </c:pt>
                <c:pt idx="1">
                  <c:v>17.3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4-4D4F-9844-8CBCC8C9341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3.8</c:v>
                </c:pt>
                <c:pt idx="1">
                  <c:v>17.399999999999999</c:v>
                </c:pt>
                <c:pt idx="2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4-4D4F-9844-8CBCC8C9341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</c:v>
                </c:pt>
                <c:pt idx="1">
                  <c:v>22.7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04-4D4F-9844-8CBCC8C9341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2.7</c:v>
                </c:pt>
                <c:pt idx="1">
                  <c:v>20.6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04-4D4F-9844-8CBCC8C9341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22.6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04-4D4F-9844-8CBCC8C9341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2.4</c:v>
                </c:pt>
                <c:pt idx="1">
                  <c:v>15.4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04-4D4F-9844-8CBCC8C9341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04-4D4F-9844-8CBCC8C93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593472"/>
        <c:axId val="101595008"/>
      </c:barChart>
      <c:catAx>
        <c:axId val="10159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9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5950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93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12.2</c:v>
                </c:pt>
                <c:pt idx="1">
                  <c:v>11.7</c:v>
                </c:pt>
                <c:pt idx="2">
                  <c:v>15.8</c:v>
                </c:pt>
                <c:pt idx="3">
                  <c:v>13.4</c:v>
                </c:pt>
                <c:pt idx="4">
                  <c:v>14.8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9A-49C9-B91D-A5B950C3AF5D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12.1</c:v>
                </c:pt>
                <c:pt idx="1">
                  <c:v>8.9</c:v>
                </c:pt>
                <c:pt idx="2">
                  <c:v>11</c:v>
                </c:pt>
                <c:pt idx="3">
                  <c:v>12.4</c:v>
                </c:pt>
                <c:pt idx="4">
                  <c:v>11.9</c:v>
                </c:pt>
                <c:pt idx="5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9A-49C9-B91D-A5B950C3AF5D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30.3</c:v>
                </c:pt>
                <c:pt idx="1">
                  <c:v>30.7</c:v>
                </c:pt>
                <c:pt idx="2">
                  <c:v>25.7</c:v>
                </c:pt>
                <c:pt idx="3">
                  <c:v>27.6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9A-49C9-B91D-A5B950C3A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02656"/>
        <c:axId val="75705344"/>
      </c:lineChart>
      <c:catAx>
        <c:axId val="757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0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053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02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7.9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3-4980-9596-DB7220C799EA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3-4980-9596-DB7220C79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214592"/>
        <c:axId val="75703040"/>
      </c:barChart>
      <c:catAx>
        <c:axId val="7321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0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030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14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20.6</c:v>
                </c:pt>
                <c:pt idx="1">
                  <c:v>25.7</c:v>
                </c:pt>
                <c:pt idx="2">
                  <c:v>10</c:v>
                </c:pt>
                <c:pt idx="3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9-43EE-A0A1-A58948A555A8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20.3</c:v>
                </c:pt>
                <c:pt idx="1">
                  <c:v>26.5</c:v>
                </c:pt>
                <c:pt idx="2">
                  <c:v>9.1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59-43EE-A0A1-A58948A555A8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</c:v>
                </c:pt>
                <c:pt idx="1">
                  <c:v>19.100000000000001</c:v>
                </c:pt>
                <c:pt idx="2">
                  <c:v>4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59-43EE-A0A1-A58948A555A8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59-43EE-A0A1-A58948A55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723136"/>
        <c:axId val="75726208"/>
      </c:barChart>
      <c:catAx>
        <c:axId val="7572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26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2620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231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4.2</c:v>
                </c:pt>
                <c:pt idx="1">
                  <c:v>1.4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51-4CE7-ADDF-1432D5C2087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1.3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51-4CE7-ADDF-1432D5C2087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1.8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51-4CE7-ADDF-1432D5C2087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1.3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51-4CE7-ADDF-1432D5C2087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</c:v>
                </c:pt>
                <c:pt idx="1">
                  <c:v>1.5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51-4CE7-ADDF-1432D5C2087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1.1000000000000001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51-4CE7-ADDF-1432D5C2087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51-4CE7-ADDF-1432D5C20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804032"/>
        <c:axId val="101790464"/>
      </c:barChart>
      <c:catAx>
        <c:axId val="7580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9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90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804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3.1</c:v>
                </c:pt>
                <c:pt idx="1">
                  <c:v>2.4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D-4CAE-9D6B-988C6E11767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4D-4CAE-9D6B-988C6E11767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4D-4CAE-9D6B-988C6E11767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1.9</c:v>
                </c:pt>
                <c:pt idx="1">
                  <c:v>1.7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4D-4CAE-9D6B-988C6E11767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4D-4CAE-9D6B-988C6E117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6043136"/>
        <c:axId val="116102272"/>
      </c:barChart>
      <c:catAx>
        <c:axId val="11604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0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1022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43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0.5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D-4E79-AB82-0E0D244D1F5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DD-4E79-AB82-0E0D244D1F5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DD-4E79-AB82-0E0D244D1F5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0.2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DD-4E79-AB82-0E0D244D1F5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0.2</c:v>
                </c:pt>
                <c:pt idx="1">
                  <c:v>1.6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DD-4E79-AB82-0E0D244D1F5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DD-4E79-AB82-0E0D244D1F5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DD-4E79-AB82-0E0D244D1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745920"/>
        <c:axId val="75784960"/>
      </c:barChart>
      <c:catAx>
        <c:axId val="757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8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849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45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1.4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2-48E2-96C1-10B67E90895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3.2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62-48E2-96C1-10B67E90895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62-48E2-96C1-10B67E90895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62-48E2-96C1-10B67E90895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62-48E2-96C1-10B67E90895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62-48E2-96C1-10B67E90895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62-48E2-96C1-10B67E908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6149632"/>
        <c:axId val="116241536"/>
      </c:barChart>
      <c:catAx>
        <c:axId val="11614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4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2415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496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0.4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B-4457-8BDC-B1F1731DC40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EB-4457-8BDC-B1F1731DC40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EB-4457-8BDC-B1F1731DC40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EB-4457-8BDC-B1F1731DC40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EB-4457-8BDC-B1F1731DC40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EB-4457-8BDC-B1F1731DC40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EB-4457-8BDC-B1F1731DC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819264"/>
        <c:axId val="100206080"/>
      </c:barChart>
      <c:catAx>
        <c:axId val="7581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0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06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819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FF-4C69-A2D2-12DC15C2E7A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19.7</c:v>
                </c:pt>
                <c:pt idx="1">
                  <c:v>10</c:v>
                </c:pt>
                <c:pt idx="2">
                  <c:v>9.8000000000000007</c:v>
                </c:pt>
                <c:pt idx="3">
                  <c:v>7.2</c:v>
                </c:pt>
                <c:pt idx="4">
                  <c:v>2.6</c:v>
                </c:pt>
                <c:pt idx="5">
                  <c:v>1.8</c:v>
                </c:pt>
                <c:pt idx="6">
                  <c:v>1.7</c:v>
                </c:pt>
                <c:pt idx="7">
                  <c:v>1.3</c:v>
                </c:pt>
                <c:pt idx="8">
                  <c:v>1.2</c:v>
                </c:pt>
                <c:pt idx="9">
                  <c:v>1.2</c:v>
                </c:pt>
                <c:pt idx="10">
                  <c:v>0.9</c:v>
                </c:pt>
                <c:pt idx="11">
                  <c:v>0.7</c:v>
                </c:pt>
                <c:pt idx="12">
                  <c:v>0.5</c:v>
                </c:pt>
                <c:pt idx="13">
                  <c:v>0.5</c:v>
                </c:pt>
                <c:pt idx="14">
                  <c:v>0.4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F-4C69-A2D2-12DC15C2E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9834112"/>
        <c:axId val="139835648"/>
      </c:barChart>
      <c:catAx>
        <c:axId val="13983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983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8356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9834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5.9</c:v>
                </c:pt>
                <c:pt idx="2">
                  <c:v>12.2</c:v>
                </c:pt>
                <c:pt idx="3">
                  <c:v>25</c:v>
                </c:pt>
                <c:pt idx="4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B-434F-95D1-C7A94008153F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CB-434F-95D1-C7A940081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634048"/>
        <c:axId val="101636352"/>
      </c:barChart>
      <c:catAx>
        <c:axId val="10163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3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636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3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3.9</c:v>
                </c:pt>
                <c:pt idx="1">
                  <c:v>3.4</c:v>
                </c:pt>
                <c:pt idx="2">
                  <c:v>0.9</c:v>
                </c:pt>
                <c:pt idx="3">
                  <c:v>2.1</c:v>
                </c:pt>
                <c:pt idx="4">
                  <c:v>0.5</c:v>
                </c:pt>
                <c:pt idx="5">
                  <c:v>8.6999999999999993</c:v>
                </c:pt>
                <c:pt idx="6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B-4ED0-8BBB-98E729115DD7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B-4ED0-8BBB-98E729115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800320"/>
        <c:axId val="116015488"/>
      </c:barChart>
      <c:catAx>
        <c:axId val="11580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1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0154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003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5.0999999999999996</c:v>
                </c:pt>
                <c:pt idx="1">
                  <c:v>18.3</c:v>
                </c:pt>
                <c:pt idx="2">
                  <c:v>32.1</c:v>
                </c:pt>
                <c:pt idx="3">
                  <c:v>8.3000000000000007</c:v>
                </c:pt>
                <c:pt idx="4">
                  <c:v>7.5</c:v>
                </c:pt>
                <c:pt idx="5">
                  <c:v>14.7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7-40F7-A5E1-5331E751C10E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7.9</c:v>
                </c:pt>
                <c:pt idx="1">
                  <c:v>8.3000000000000007</c:v>
                </c:pt>
                <c:pt idx="2">
                  <c:v>20.8</c:v>
                </c:pt>
                <c:pt idx="3">
                  <c:v>6.6</c:v>
                </c:pt>
                <c:pt idx="4">
                  <c:v>5.4</c:v>
                </c:pt>
                <c:pt idx="5">
                  <c:v>10.3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B7-40F7-A5E1-5331E751C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6121984"/>
        <c:axId val="116123520"/>
      </c:barChart>
      <c:catAx>
        <c:axId val="1161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2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123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21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7-4D99-8E32-79D6E31AA381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F7-4D99-8E32-79D6E31AA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747328"/>
        <c:axId val="77762560"/>
      </c:barChart>
      <c:catAx>
        <c:axId val="7774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762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47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50</c:v>
                </c:pt>
                <c:pt idx="1">
                  <c:v>64</c:v>
                </c:pt>
                <c:pt idx="2">
                  <c:v>60</c:v>
                </c:pt>
                <c:pt idx="3">
                  <c:v>60</c:v>
                </c:pt>
                <c:pt idx="4">
                  <c:v>51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6-471D-9C75-9673CC4CAC4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86-471D-9C75-9673CC4CA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7767808"/>
        <c:axId val="77769344"/>
      </c:barChart>
      <c:catAx>
        <c:axId val="7776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93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77693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38</c:v>
                </c:pt>
                <c:pt idx="3">
                  <c:v>32</c:v>
                </c:pt>
                <c:pt idx="4">
                  <c:v>17</c:v>
                </c:pt>
                <c:pt idx="5">
                  <c:v>40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C-41CB-B3F9-6AC8A693CA71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AC-41CB-B3F9-6AC8A693C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7773440"/>
        <c:axId val="77776768"/>
      </c:barChart>
      <c:catAx>
        <c:axId val="77773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76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7776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73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38</c:v>
                </c:pt>
                <c:pt idx="1">
                  <c:v>46</c:v>
                </c:pt>
                <c:pt idx="2">
                  <c:v>38</c:v>
                </c:pt>
                <c:pt idx="3">
                  <c:v>31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A-4A72-A2F1-94D18839412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A-4A72-A2F1-94D188394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228480"/>
        <c:axId val="116230016"/>
      </c:barChart>
      <c:catAx>
        <c:axId val="116228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30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30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28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57</c:v>
                </c:pt>
                <c:pt idx="2">
                  <c:v>55</c:v>
                </c:pt>
                <c:pt idx="3">
                  <c:v>65</c:v>
                </c:pt>
                <c:pt idx="4">
                  <c:v>60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C0-4812-B4A9-C46726C46919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C0-4812-B4A9-C46726C4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404736"/>
        <c:axId val="66406656"/>
      </c:barChart>
      <c:catAx>
        <c:axId val="66404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066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066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04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57</c:v>
                </c:pt>
                <c:pt idx="2">
                  <c:v>32</c:v>
                </c:pt>
                <c:pt idx="3">
                  <c:v>25</c:v>
                </c:pt>
                <c:pt idx="4">
                  <c:v>30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0-4A2A-8DA7-80B881A4C710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0-4A2A-8DA7-80B881A4C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169984"/>
        <c:axId val="116267648"/>
      </c:barChart>
      <c:catAx>
        <c:axId val="100169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676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676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69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49</c:v>
                </c:pt>
                <c:pt idx="2">
                  <c:v>32</c:v>
                </c:pt>
                <c:pt idx="3">
                  <c:v>34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5-4E34-9FAE-A935B29D7A1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15-4E34-9FAE-A935B29D7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397184"/>
        <c:axId val="116437760"/>
      </c:barChart>
      <c:catAx>
        <c:axId val="1163971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4377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4377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3971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19.8</c:v>
                </c:pt>
                <c:pt idx="1">
                  <c:v>46.3</c:v>
                </c:pt>
                <c:pt idx="2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8A-4FD7-ABD0-845CE70D5B8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16.5</c:v>
                </c:pt>
                <c:pt idx="1">
                  <c:v>42.2</c:v>
                </c:pt>
                <c:pt idx="2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8A-4FD7-ABD0-845CE70D5B8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41.8</c:v>
                </c:pt>
                <c:pt idx="2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8A-4FD7-ABD0-845CE70D5B8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11.9</c:v>
                </c:pt>
                <c:pt idx="1">
                  <c:v>38</c:v>
                </c:pt>
                <c:pt idx="2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8A-4FD7-ABD0-845CE70D5B8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11.5</c:v>
                </c:pt>
                <c:pt idx="1">
                  <c:v>34.1</c:v>
                </c:pt>
                <c:pt idx="2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8A-4FD7-ABD0-845CE70D5B8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27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8A-4FD7-ABD0-845CE70D5B8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8A-4FD7-ABD0-845CE70D5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40650368"/>
        <c:axId val="140651904"/>
      </c:barChart>
      <c:catAx>
        <c:axId val="14065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5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6519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50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25.1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BC-4285-B6F0-B916C319CCC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5.9</c:v>
                </c:pt>
                <c:pt idx="1">
                  <c:v>21.8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BC-4285-B6F0-B916C319CCC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6.6</c:v>
                </c:pt>
                <c:pt idx="1">
                  <c:v>21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BC-4285-B6F0-B916C319CCC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4.2</c:v>
                </c:pt>
                <c:pt idx="1">
                  <c:v>18.100000000000001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BC-4285-B6F0-B916C319CCC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4.2</c:v>
                </c:pt>
                <c:pt idx="1">
                  <c:v>15.9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BC-4285-B6F0-B916C319CCC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3.3</c:v>
                </c:pt>
                <c:pt idx="1">
                  <c:v>9.8000000000000007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BC-4285-B6F0-B916C319CCC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BC-4285-B6F0-B916C319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40786688"/>
        <c:axId val="140794880"/>
      </c:barChart>
      <c:catAx>
        <c:axId val="14078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79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7948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7866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35.1</c:v>
                </c:pt>
                <c:pt idx="1">
                  <c:v>31.3</c:v>
                </c:pt>
                <c:pt idx="2">
                  <c:v>32.4</c:v>
                </c:pt>
                <c:pt idx="3">
                  <c:v>27.4</c:v>
                </c:pt>
                <c:pt idx="4">
                  <c:v>24.6</c:v>
                </c:pt>
                <c:pt idx="5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7A-4151-9F67-D32D2E111F46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18.3</c:v>
                </c:pt>
                <c:pt idx="1">
                  <c:v>15.1</c:v>
                </c:pt>
                <c:pt idx="2">
                  <c:v>15</c:v>
                </c:pt>
                <c:pt idx="3">
                  <c:v>12.4</c:v>
                </c:pt>
                <c:pt idx="4">
                  <c:v>10.9</c:v>
                </c:pt>
                <c:pt idx="5">
                  <c:v>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7A-4151-9F67-D32D2E111F46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36.299999999999997</c:v>
                </c:pt>
                <c:pt idx="1">
                  <c:v>33.200000000000003</c:v>
                </c:pt>
                <c:pt idx="2">
                  <c:v>27.3</c:v>
                </c:pt>
                <c:pt idx="3">
                  <c:v>25.4</c:v>
                </c:pt>
                <c:pt idx="4">
                  <c:v>24.5</c:v>
                </c:pt>
                <c:pt idx="5">
                  <c:v>19.100000000000001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7A-4151-9F67-D32D2E111F46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39.9</c:v>
                </c:pt>
                <c:pt idx="1">
                  <c:v>42.3</c:v>
                </c:pt>
                <c:pt idx="2">
                  <c:v>42.3</c:v>
                </c:pt>
                <c:pt idx="3">
                  <c:v>42.9</c:v>
                </c:pt>
                <c:pt idx="4">
                  <c:v>44.7</c:v>
                </c:pt>
                <c:pt idx="5">
                  <c:v>46.2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7A-4151-9F67-D32D2E111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871552"/>
        <c:axId val="141141120"/>
      </c:lineChart>
      <c:catAx>
        <c:axId val="1408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141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1411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871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11.9</c:v>
                </c:pt>
                <c:pt idx="1">
                  <c:v>2.1</c:v>
                </c:pt>
                <c:pt idx="2">
                  <c:v>1.2</c:v>
                </c:pt>
                <c:pt idx="3">
                  <c:v>11.3</c:v>
                </c:pt>
                <c:pt idx="4">
                  <c:v>42.5</c:v>
                </c:pt>
                <c:pt idx="5">
                  <c:v>0</c:v>
                </c:pt>
                <c:pt idx="6">
                  <c:v>11.3</c:v>
                </c:pt>
                <c:pt idx="7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D-4063-AD4A-4508A2559EA0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D-4063-AD4A-4508A2559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40694272"/>
        <c:axId val="140695808"/>
      </c:barChart>
      <c:catAx>
        <c:axId val="14069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9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6958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942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41.9</c:v>
                </c:pt>
                <c:pt idx="1">
                  <c:v>37.9</c:v>
                </c:pt>
                <c:pt idx="2">
                  <c:v>0.7</c:v>
                </c:pt>
                <c:pt idx="3">
                  <c:v>3.1</c:v>
                </c:pt>
                <c:pt idx="4">
                  <c:v>5.2</c:v>
                </c:pt>
                <c:pt idx="5">
                  <c:v>2.8</c:v>
                </c:pt>
                <c:pt idx="6">
                  <c:v>1.1000000000000001</c:v>
                </c:pt>
                <c:pt idx="7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4-4858-BD57-2442FADE8422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4-4858-BD57-2442FADE8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190272"/>
        <c:axId val="55304960"/>
      </c:barChart>
      <c:catAx>
        <c:axId val="551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0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049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1902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3.7</c:v>
                </c:pt>
                <c:pt idx="1">
                  <c:v>14.9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00A-9817-2D4198E7225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3.3</c:v>
                </c:pt>
                <c:pt idx="1">
                  <c:v>10.6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DA-400A-9817-2D4198E7225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2.9</c:v>
                </c:pt>
                <c:pt idx="1">
                  <c:v>11.2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DA-400A-9817-2D4198E7225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DA-400A-9817-2D4198E7225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</c:v>
                </c:pt>
                <c:pt idx="1">
                  <c:v>8.8000000000000007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A-400A-9817-2D4198E7225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</c:v>
                </c:pt>
                <c:pt idx="1">
                  <c:v>3.8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DA-400A-9817-2D4198E7225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DA-400A-9817-2D4198E72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238016"/>
        <c:axId val="55311744"/>
      </c:barChart>
      <c:catAx>
        <c:axId val="5523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1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117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380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10.1</c:v>
                </c:pt>
                <c:pt idx="1">
                  <c:v>7.5</c:v>
                </c:pt>
                <c:pt idx="2">
                  <c:v>7.8</c:v>
                </c:pt>
                <c:pt idx="3">
                  <c:v>5.9</c:v>
                </c:pt>
                <c:pt idx="4">
                  <c:v>5.5</c:v>
                </c:pt>
                <c:pt idx="5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BE-49BA-9E8E-824428ADB354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21.9</c:v>
                </c:pt>
                <c:pt idx="1">
                  <c:v>18.100000000000001</c:v>
                </c:pt>
                <c:pt idx="2">
                  <c:v>15</c:v>
                </c:pt>
                <c:pt idx="3">
                  <c:v>12.7</c:v>
                </c:pt>
                <c:pt idx="4">
                  <c:v>11</c:v>
                </c:pt>
                <c:pt idx="5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BE-49BA-9E8E-824428ADB354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67.900000000000006</c:v>
                </c:pt>
                <c:pt idx="1">
                  <c:v>69.099999999999994</c:v>
                </c:pt>
                <c:pt idx="2">
                  <c:v>67.900000000000006</c:v>
                </c:pt>
                <c:pt idx="3">
                  <c:v>68.400000000000006</c:v>
                </c:pt>
                <c:pt idx="4">
                  <c:v>66.8</c:v>
                </c:pt>
                <c:pt idx="5">
                  <c:v>69.7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BE-49BA-9E8E-824428ADB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48000"/>
        <c:axId val="66480768"/>
      </c:lineChart>
      <c:catAx>
        <c:axId val="5524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8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80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48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Palm Beach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Palm Beach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1971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9099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Palm Beach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5257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Palm Beach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047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Palm Beach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Palm Beach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19400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59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Palm Beach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220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Palm Beach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Palm Beach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2067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136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Palm Beach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19312"/>
              </p:ext>
            </p:extLst>
          </p:nvPr>
        </p:nvGraphicFramePr>
        <p:xfrm>
          <a:off x="385762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Palm Beach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Palm Beach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1,847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4.5 percentage points for both M.S. and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Palm Beach County, past-30-day alcohol use was reported at 19.7%,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18.3% in 2006 to 7.2%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10.1% in 2006 to 2.6%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15.0% of high school students have ridden in a car with a driver who was under the influence of alcohol, and 19.1%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890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Palm Beach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063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Palm Beach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9185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Palm Beach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232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Palm Beach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685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Palm Beach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90353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Palm Beach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Palm Beach County, 5.9%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2.6% in 2006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3.6% in 2012 to 0.9%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16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Palm Beach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9373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Palm Beach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81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Palm Beach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Palm Beach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(8.7%)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Palm Beach County, 25.5% of students have been socially bullied, 12.5% have been physically bullied, and 7.3%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3.3% of students have belonged to a gang, and 1.3%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19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9651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682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527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9585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Palm Beach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517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190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(49%)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(57%),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(57%)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Palm Beach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464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38.8% for lifetime use and 19.7% for past-30-day use, alcohol is the most commonly used drug among Palm Beach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(24.6% lifetime and 9.8% past-30-day) and marijuana (19.6% lifetime and 10.0%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2.6% for cigarettes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524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Palm Beach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02817"/>
              </p:ext>
            </p:extLst>
          </p:nvPr>
        </p:nvGraphicFramePr>
        <p:xfrm>
          <a:off x="395737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Palm Beach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1408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Palm Beach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2025-06-23T17:45:01Z</dcterms:modified>
</cp:coreProperties>
</file>