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Prescription Pain Relievers</c:v>
                </c:pt>
                <c:pt idx="6">
                  <c:v>Depressants</c:v>
                </c:pt>
                <c:pt idx="7">
                  <c:v>LSD, PCP or Mushrooms</c:v>
                </c:pt>
                <c:pt idx="8">
                  <c:v>Inhalants</c:v>
                </c:pt>
                <c:pt idx="9">
                  <c:v>Over-the-Counter Drugs</c:v>
                </c:pt>
                <c:pt idx="10">
                  <c:v>Prescription Amphetamines</c:v>
                </c:pt>
                <c:pt idx="11">
                  <c:v>Synthetic Marijuana*</c:v>
                </c:pt>
                <c:pt idx="12">
                  <c:v>Cocaine or Crack Cocaine</c:v>
                </c:pt>
                <c:pt idx="13">
                  <c:v>Steroids (without a doctor’s order)</c:v>
                </c:pt>
                <c:pt idx="14">
                  <c:v>Club Drugs</c:v>
                </c:pt>
                <c:pt idx="15">
                  <c:v>Flakka*</c:v>
                </c:pt>
                <c:pt idx="16">
                  <c:v>Needle to Inject Illegal Drugs*</c:v>
                </c:pt>
                <c:pt idx="17">
                  <c:v>Methamphetamine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43.2</c:v>
                </c:pt>
                <c:pt idx="1">
                  <c:v>26</c:v>
                </c:pt>
                <c:pt idx="2">
                  <c:v>22</c:v>
                </c:pt>
                <c:pt idx="3">
                  <c:v>15.9</c:v>
                </c:pt>
                <c:pt idx="4">
                  <c:v>11.6</c:v>
                </c:pt>
                <c:pt idx="5">
                  <c:v>5.2</c:v>
                </c:pt>
                <c:pt idx="6">
                  <c:v>4.8</c:v>
                </c:pt>
                <c:pt idx="7">
                  <c:v>4.8</c:v>
                </c:pt>
                <c:pt idx="8">
                  <c:v>4.5</c:v>
                </c:pt>
                <c:pt idx="9">
                  <c:v>4.0999999999999996</c:v>
                </c:pt>
                <c:pt idx="10">
                  <c:v>3.4</c:v>
                </c:pt>
                <c:pt idx="11">
                  <c:v>3.4</c:v>
                </c:pt>
                <c:pt idx="12">
                  <c:v>1.9</c:v>
                </c:pt>
                <c:pt idx="13">
                  <c:v>1.6</c:v>
                </c:pt>
                <c:pt idx="14">
                  <c:v>1.5</c:v>
                </c:pt>
                <c:pt idx="15">
                  <c:v>1.2</c:v>
                </c:pt>
                <c:pt idx="16">
                  <c:v>0.9</c:v>
                </c:pt>
                <c:pt idx="17">
                  <c:v>0.8</c:v>
                </c:pt>
                <c:pt idx="18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1847040"/>
        <c:axId val="101849728"/>
      </c:barChart>
      <c:catAx>
        <c:axId val="101847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849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84972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84704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26</c:v>
                </c:pt>
                <c:pt idx="1">
                  <c:v>11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1720448"/>
        <c:axId val="101721984"/>
      </c:barChart>
      <c:catAx>
        <c:axId val="101720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721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72198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72044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6.7</c:v>
                </c:pt>
                <c:pt idx="1">
                  <c:v>23.8</c:v>
                </c:pt>
                <c:pt idx="2">
                  <c:v>16.8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6.9</c:v>
                </c:pt>
                <c:pt idx="1">
                  <c:v>28.5</c:v>
                </c:pt>
                <c:pt idx="2">
                  <c:v>19.600000000000001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8.6</c:v>
                </c:pt>
                <c:pt idx="1">
                  <c:v>21.8</c:v>
                </c:pt>
                <c:pt idx="2">
                  <c:v>16.600000000000001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5</c:v>
                </c:pt>
                <c:pt idx="1">
                  <c:v>21.1</c:v>
                </c:pt>
                <c:pt idx="2">
                  <c:v>14.5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23.8</c:v>
                </c:pt>
                <c:pt idx="2">
                  <c:v>15.6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3.2</c:v>
                </c:pt>
                <c:pt idx="1">
                  <c:v>21.2</c:v>
                </c:pt>
                <c:pt idx="2">
                  <c:v>14.1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1724928"/>
        <c:axId val="101736832"/>
      </c:barChart>
      <c:catAx>
        <c:axId val="101724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7368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736832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72492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16.8</c:v>
                </c:pt>
                <c:pt idx="1">
                  <c:v>19.600000000000001</c:v>
                </c:pt>
                <c:pt idx="2">
                  <c:v>16.600000000000001</c:v>
                </c:pt>
                <c:pt idx="3">
                  <c:v>14.5</c:v>
                </c:pt>
                <c:pt idx="4">
                  <c:v>15.6</c:v>
                </c:pt>
                <c:pt idx="5">
                  <c:v>14.1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15.5</c:v>
                </c:pt>
                <c:pt idx="1">
                  <c:v>14.6</c:v>
                </c:pt>
                <c:pt idx="2">
                  <c:v>11.7</c:v>
                </c:pt>
                <c:pt idx="3">
                  <c:v>12.1</c:v>
                </c:pt>
                <c:pt idx="4">
                  <c:v>10.9</c:v>
                </c:pt>
                <c:pt idx="5">
                  <c:v>10.6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26.6</c:v>
                </c:pt>
                <c:pt idx="1">
                  <c:v>24.4</c:v>
                </c:pt>
                <c:pt idx="2">
                  <c:v>23.9</c:v>
                </c:pt>
                <c:pt idx="3">
                  <c:v>25.3</c:v>
                </c:pt>
                <c:pt idx="4">
                  <c:v>21.9</c:v>
                </c:pt>
                <c:pt idx="5">
                  <c:v>24.1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674880"/>
        <c:axId val="71732608"/>
      </c:lineChart>
      <c:catAx>
        <c:axId val="71674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7326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73260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67488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4.7</c:v>
                </c:pt>
                <c:pt idx="1">
                  <c:v>8.8000000000000007</c:v>
                </c:pt>
                <c:pt idx="2">
                  <c:v>2.2000000000000002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1754496"/>
        <c:axId val="71756032"/>
      </c:barChart>
      <c:catAx>
        <c:axId val="71754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7560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75603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75449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23.4</c:v>
                </c:pt>
                <c:pt idx="1">
                  <c:v>27.8</c:v>
                </c:pt>
                <c:pt idx="2">
                  <c:v>7.7</c:v>
                </c:pt>
                <c:pt idx="3">
                  <c:v>13.8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17.8</c:v>
                </c:pt>
                <c:pt idx="1">
                  <c:v>26.5</c:v>
                </c:pt>
                <c:pt idx="2">
                  <c:v>7.3</c:v>
                </c:pt>
                <c:pt idx="3">
                  <c:v>12.7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15.8</c:v>
                </c:pt>
                <c:pt idx="1">
                  <c:v>25.8</c:v>
                </c:pt>
                <c:pt idx="2">
                  <c:v>4.5999999999999996</c:v>
                </c:pt>
                <c:pt idx="3">
                  <c:v>12.9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1964032"/>
        <c:axId val="101970688"/>
      </c:barChart>
      <c:catAx>
        <c:axId val="101964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970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970688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96403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1</c:v>
                </c:pt>
                <c:pt idx="2">
                  <c:v>2.4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3.5</c:v>
                </c:pt>
                <c:pt idx="1">
                  <c:v>2.2000000000000002</c:v>
                </c:pt>
                <c:pt idx="2">
                  <c:v>2.7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4</c:v>
                </c:pt>
                <c:pt idx="1">
                  <c:v>1.8</c:v>
                </c:pt>
                <c:pt idx="2">
                  <c:v>2.7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3.5</c:v>
                </c:pt>
                <c:pt idx="1">
                  <c:v>0.6</c:v>
                </c:pt>
                <c:pt idx="2">
                  <c:v>1.8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4.3</c:v>
                </c:pt>
                <c:pt idx="1">
                  <c:v>1</c:v>
                </c:pt>
                <c:pt idx="2">
                  <c:v>2.4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1.1000000000000001</c:v>
                </c:pt>
                <c:pt idx="2">
                  <c:v>1.6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8340352"/>
        <c:axId val="108341888"/>
      </c:barChart>
      <c:catAx>
        <c:axId val="108340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341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834188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34035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1.3</c:v>
                </c:pt>
                <c:pt idx="1">
                  <c:v>3.2</c:v>
                </c:pt>
                <c:pt idx="2">
                  <c:v>2.5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1.2</c:v>
                </c:pt>
                <c:pt idx="1">
                  <c:v>1.9</c:v>
                </c:pt>
                <c:pt idx="2">
                  <c:v>1.6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1.8</c:v>
                </c:pt>
                <c:pt idx="1">
                  <c:v>1.9</c:v>
                </c:pt>
                <c:pt idx="2">
                  <c:v>1.9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1.4</c:v>
                </c:pt>
                <c:pt idx="1">
                  <c:v>1.9</c:v>
                </c:pt>
                <c:pt idx="2">
                  <c:v>1.7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1764480"/>
        <c:axId val="108549632"/>
      </c:barChart>
      <c:catAx>
        <c:axId val="101764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5496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854963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76448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0.9</c:v>
                </c:pt>
                <c:pt idx="1">
                  <c:v>3.4</c:v>
                </c:pt>
                <c:pt idx="2">
                  <c:v>2.4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</c:v>
                </c:pt>
                <c:pt idx="1">
                  <c:v>6.9</c:v>
                </c:pt>
                <c:pt idx="2">
                  <c:v>4.5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0.2</c:v>
                </c:pt>
                <c:pt idx="1">
                  <c:v>2.7</c:v>
                </c:pt>
                <c:pt idx="2">
                  <c:v>1.7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0.2</c:v>
                </c:pt>
                <c:pt idx="1">
                  <c:v>2.6</c:v>
                </c:pt>
                <c:pt idx="2">
                  <c:v>1.6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1</c:v>
                </c:pt>
                <c:pt idx="1">
                  <c:v>1.9</c:v>
                </c:pt>
                <c:pt idx="2">
                  <c:v>1.5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0.8</c:v>
                </c:pt>
                <c:pt idx="1">
                  <c:v>2.2999999999999998</c:v>
                </c:pt>
                <c:pt idx="2">
                  <c:v>1.7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4940672"/>
        <c:axId val="104942208"/>
      </c:barChart>
      <c:catAx>
        <c:axId val="104940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942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94220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94067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2.9</c:v>
                </c:pt>
                <c:pt idx="1">
                  <c:v>2.5</c:v>
                </c:pt>
                <c:pt idx="2">
                  <c:v>2.6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2</c:v>
                </c:pt>
                <c:pt idx="1">
                  <c:v>5.9</c:v>
                </c:pt>
                <c:pt idx="2">
                  <c:v>4.3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3.5</c:v>
                </c:pt>
                <c:pt idx="2">
                  <c:v>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1.6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</c:v>
                </c:pt>
                <c:pt idx="1">
                  <c:v>1.8</c:v>
                </c:pt>
                <c:pt idx="2">
                  <c:v>1.5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1.3</c:v>
                </c:pt>
                <c:pt idx="1">
                  <c:v>2.5</c:v>
                </c:pt>
                <c:pt idx="2">
                  <c:v>2.1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5059072"/>
        <c:axId val="105149568"/>
      </c:barChart>
      <c:catAx>
        <c:axId val="105059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1495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514956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05907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0.9</c:v>
                </c:pt>
                <c:pt idx="1">
                  <c:v>1.7</c:v>
                </c:pt>
                <c:pt idx="2">
                  <c:v>1.4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0.6</c:v>
                </c:pt>
                <c:pt idx="1">
                  <c:v>1.5</c:v>
                </c:pt>
                <c:pt idx="2">
                  <c:v>1.1000000000000001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0.6</c:v>
                </c:pt>
                <c:pt idx="1">
                  <c:v>2.1</c:v>
                </c:pt>
                <c:pt idx="2">
                  <c:v>1.5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0.4</c:v>
                </c:pt>
                <c:pt idx="1">
                  <c:v>1.6</c:v>
                </c:pt>
                <c:pt idx="2">
                  <c:v>1.1000000000000001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0.2</c:v>
                </c:pt>
                <c:pt idx="1">
                  <c:v>2.2000000000000002</c:v>
                </c:pt>
                <c:pt idx="2">
                  <c:v>1.4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0.6</c:v>
                </c:pt>
                <c:pt idx="1">
                  <c:v>1.2</c:v>
                </c:pt>
                <c:pt idx="2">
                  <c:v>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5135104"/>
        <c:axId val="105214336"/>
      </c:barChart>
      <c:catAx>
        <c:axId val="105135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214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521433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13510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Cigarettes</c:v>
                </c:pt>
                <c:pt idx="5">
                  <c:v>LSD, PCP or Mushrooms</c:v>
                </c:pt>
                <c:pt idx="6">
                  <c:v>Prescription Pain Relievers</c:v>
                </c:pt>
                <c:pt idx="7">
                  <c:v>Over-the-Counter Drugs</c:v>
                </c:pt>
                <c:pt idx="8">
                  <c:v>Depressants</c:v>
                </c:pt>
                <c:pt idx="9">
                  <c:v>Inhalants</c:v>
                </c:pt>
                <c:pt idx="10">
                  <c:v>Cocaine or Crack Cocaine</c:v>
                </c:pt>
                <c:pt idx="11">
                  <c:v>Synthetic Marijuana*</c:v>
                </c:pt>
                <c:pt idx="12">
                  <c:v>Prescription Amphetamines</c:v>
                </c:pt>
                <c:pt idx="13">
                  <c:v>Steroids (without a doctor’s order)</c:v>
                </c:pt>
                <c:pt idx="14">
                  <c:v>Flakka*</c:v>
                </c:pt>
                <c:pt idx="15">
                  <c:v>Methamphetamine</c:v>
                </c:pt>
                <c:pt idx="16">
                  <c:v>Club Drugs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21.4</c:v>
                </c:pt>
                <c:pt idx="1">
                  <c:v>14.1</c:v>
                </c:pt>
                <c:pt idx="2">
                  <c:v>11</c:v>
                </c:pt>
                <c:pt idx="3">
                  <c:v>8.4</c:v>
                </c:pt>
                <c:pt idx="4">
                  <c:v>2.4</c:v>
                </c:pt>
                <c:pt idx="5">
                  <c:v>2.2999999999999998</c:v>
                </c:pt>
                <c:pt idx="6">
                  <c:v>2.1</c:v>
                </c:pt>
                <c:pt idx="7">
                  <c:v>1.7</c:v>
                </c:pt>
                <c:pt idx="8">
                  <c:v>1.7</c:v>
                </c:pt>
                <c:pt idx="9">
                  <c:v>1.6</c:v>
                </c:pt>
                <c:pt idx="10">
                  <c:v>1.3</c:v>
                </c:pt>
                <c:pt idx="11">
                  <c:v>1.2</c:v>
                </c:pt>
                <c:pt idx="12">
                  <c:v>1</c:v>
                </c:pt>
                <c:pt idx="13">
                  <c:v>0.6</c:v>
                </c:pt>
                <c:pt idx="14">
                  <c:v>0.6</c:v>
                </c:pt>
                <c:pt idx="15">
                  <c:v>0.3</c:v>
                </c:pt>
                <c:pt idx="16">
                  <c:v>0.3</c:v>
                </c:pt>
                <c:pt idx="17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2528896"/>
        <c:axId val="102830464"/>
      </c:barChart>
      <c:catAx>
        <c:axId val="102528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830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83046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5288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17</c:v>
                </c:pt>
                <c:pt idx="1">
                  <c:v>7.5</c:v>
                </c:pt>
                <c:pt idx="2">
                  <c:v>11.3</c:v>
                </c:pt>
                <c:pt idx="3">
                  <c:v>27.9</c:v>
                </c:pt>
                <c:pt idx="4">
                  <c:v>7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5257984"/>
        <c:axId val="105263872"/>
      </c:barChart>
      <c:catAx>
        <c:axId val="105257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2638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526387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2579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6.4</c:v>
                </c:pt>
                <c:pt idx="1">
                  <c:v>4.9000000000000004</c:v>
                </c:pt>
                <c:pt idx="2">
                  <c:v>1</c:v>
                </c:pt>
                <c:pt idx="3">
                  <c:v>1.7</c:v>
                </c:pt>
                <c:pt idx="4">
                  <c:v>0.5</c:v>
                </c:pt>
                <c:pt idx="5">
                  <c:v>8.9</c:v>
                </c:pt>
                <c:pt idx="6">
                  <c:v>4.0999999999999996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5294848"/>
        <c:axId val="105412480"/>
      </c:barChart>
      <c:catAx>
        <c:axId val="105294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412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541248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29484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9.6</c:v>
                </c:pt>
                <c:pt idx="1">
                  <c:v>21.2</c:v>
                </c:pt>
                <c:pt idx="2">
                  <c:v>38.799999999999997</c:v>
                </c:pt>
                <c:pt idx="3">
                  <c:v>6.6</c:v>
                </c:pt>
                <c:pt idx="4">
                  <c:v>5.6</c:v>
                </c:pt>
                <c:pt idx="5">
                  <c:v>11.2</c:v>
                </c:pt>
                <c:pt idx="6">
                  <c:v>2.8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8.6999999999999993</c:v>
                </c:pt>
                <c:pt idx="1">
                  <c:v>7.1</c:v>
                </c:pt>
                <c:pt idx="2">
                  <c:v>20.5</c:v>
                </c:pt>
                <c:pt idx="3">
                  <c:v>7.5</c:v>
                </c:pt>
                <c:pt idx="4">
                  <c:v>3.4</c:v>
                </c:pt>
                <c:pt idx="5">
                  <c:v>7.4</c:v>
                </c:pt>
                <c:pt idx="6">
                  <c:v>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5597568"/>
        <c:axId val="105704448"/>
      </c:barChart>
      <c:catAx>
        <c:axId val="105597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7044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570444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5975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2.5</c:v>
                </c:pt>
                <c:pt idx="1">
                  <c:v>14.7</c:v>
                </c:pt>
                <c:pt idx="2">
                  <c:v>1.9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5392384"/>
        <c:axId val="105595648"/>
      </c:barChart>
      <c:catAx>
        <c:axId val="105392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5956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5595648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39238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59</c:v>
                </c:pt>
                <c:pt idx="1">
                  <c:v>61</c:v>
                </c:pt>
                <c:pt idx="2">
                  <c:v>58</c:v>
                </c:pt>
                <c:pt idx="3">
                  <c:v>50</c:v>
                </c:pt>
                <c:pt idx="4">
                  <c:v>42</c:v>
                </c:pt>
                <c:pt idx="5">
                  <c:v>49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3456640"/>
        <c:axId val="105392768"/>
      </c:barChart>
      <c:catAx>
        <c:axId val="9345664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39276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539276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345664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38</c:v>
                </c:pt>
                <c:pt idx="1">
                  <c:v>52</c:v>
                </c:pt>
                <c:pt idx="2">
                  <c:v>35</c:v>
                </c:pt>
                <c:pt idx="3">
                  <c:v>35</c:v>
                </c:pt>
                <c:pt idx="4">
                  <c:v>21</c:v>
                </c:pt>
                <c:pt idx="5">
                  <c:v>44</c:v>
                </c:pt>
                <c:pt idx="6">
                  <c:v>32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5586688"/>
        <c:axId val="105589760"/>
      </c:barChart>
      <c:catAx>
        <c:axId val="10558668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58976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558976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58668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35</c:v>
                </c:pt>
                <c:pt idx="1">
                  <c:v>58</c:v>
                </c:pt>
                <c:pt idx="2">
                  <c:v>37</c:v>
                </c:pt>
                <c:pt idx="3">
                  <c:v>31</c:v>
                </c:pt>
                <c:pt idx="4">
                  <c:v>19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5483648"/>
        <c:axId val="105603456"/>
      </c:barChart>
      <c:catAx>
        <c:axId val="10548364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60345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560345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48364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72</c:v>
                </c:pt>
                <c:pt idx="1">
                  <c:v>60</c:v>
                </c:pt>
                <c:pt idx="2">
                  <c:v>56</c:v>
                </c:pt>
                <c:pt idx="3">
                  <c:v>59</c:v>
                </c:pt>
                <c:pt idx="4">
                  <c:v>56</c:v>
                </c:pt>
                <c:pt idx="5">
                  <c:v>55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5459072"/>
        <c:axId val="105482496"/>
      </c:barChart>
      <c:catAx>
        <c:axId val="10545907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48249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548249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45907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40</c:v>
                </c:pt>
                <c:pt idx="1">
                  <c:v>55</c:v>
                </c:pt>
                <c:pt idx="2">
                  <c:v>35</c:v>
                </c:pt>
                <c:pt idx="3">
                  <c:v>30</c:v>
                </c:pt>
                <c:pt idx="4">
                  <c:v>39</c:v>
                </c:pt>
                <c:pt idx="5">
                  <c:v>41</c:v>
                </c:pt>
                <c:pt idx="6">
                  <c:v>34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5606528"/>
        <c:axId val="105638528"/>
      </c:barChart>
      <c:catAx>
        <c:axId val="10560652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63852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563852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60652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36</c:v>
                </c:pt>
                <c:pt idx="1">
                  <c:v>60</c:v>
                </c:pt>
                <c:pt idx="2">
                  <c:v>43</c:v>
                </c:pt>
                <c:pt idx="3">
                  <c:v>45</c:v>
                </c:pt>
                <c:pt idx="4">
                  <c:v>23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1541120"/>
        <c:axId val="71542656"/>
      </c:barChart>
      <c:catAx>
        <c:axId val="7154112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54265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154265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54112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18.3</c:v>
                </c:pt>
                <c:pt idx="1">
                  <c:v>45.2</c:v>
                </c:pt>
                <c:pt idx="2">
                  <c:v>34.200000000000003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21.7</c:v>
                </c:pt>
                <c:pt idx="1">
                  <c:v>49.3</c:v>
                </c:pt>
                <c:pt idx="2">
                  <c:v>37.799999999999997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19</c:v>
                </c:pt>
                <c:pt idx="1">
                  <c:v>39.700000000000003</c:v>
                </c:pt>
                <c:pt idx="2">
                  <c:v>31.4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12.9</c:v>
                </c:pt>
                <c:pt idx="1">
                  <c:v>37.9</c:v>
                </c:pt>
                <c:pt idx="2">
                  <c:v>27.7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7.6</c:v>
                </c:pt>
                <c:pt idx="1">
                  <c:v>27.8</c:v>
                </c:pt>
                <c:pt idx="2">
                  <c:v>19.5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7.4</c:v>
                </c:pt>
                <c:pt idx="1">
                  <c:v>30.4</c:v>
                </c:pt>
                <c:pt idx="2">
                  <c:v>21.4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2827904"/>
        <c:axId val="102829440"/>
      </c:barChart>
      <c:catAx>
        <c:axId val="102827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829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82944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82790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10.1</c:v>
                </c:pt>
                <c:pt idx="1">
                  <c:v>25.5</c:v>
                </c:pt>
                <c:pt idx="2">
                  <c:v>19.2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7.9</c:v>
                </c:pt>
                <c:pt idx="1">
                  <c:v>26.8</c:v>
                </c:pt>
                <c:pt idx="2">
                  <c:v>18.8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9.3000000000000007</c:v>
                </c:pt>
                <c:pt idx="1">
                  <c:v>23.3</c:v>
                </c:pt>
                <c:pt idx="2">
                  <c:v>17.600000000000001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6.7</c:v>
                </c:pt>
                <c:pt idx="1">
                  <c:v>16.899999999999999</c:v>
                </c:pt>
                <c:pt idx="2">
                  <c:v>12.7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3.3</c:v>
                </c:pt>
                <c:pt idx="1">
                  <c:v>15.1</c:v>
                </c:pt>
                <c:pt idx="2">
                  <c:v>10.199999999999999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3.3</c:v>
                </c:pt>
                <c:pt idx="1">
                  <c:v>11.7</c:v>
                </c:pt>
                <c:pt idx="2">
                  <c:v>8.4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2569856"/>
        <c:axId val="102571392"/>
      </c:barChart>
      <c:catAx>
        <c:axId val="102569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5713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57139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5698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34.200000000000003</c:v>
                </c:pt>
                <c:pt idx="1">
                  <c:v>37.799999999999997</c:v>
                </c:pt>
                <c:pt idx="2">
                  <c:v>31.4</c:v>
                </c:pt>
                <c:pt idx="3">
                  <c:v>27.7</c:v>
                </c:pt>
                <c:pt idx="4">
                  <c:v>19.5</c:v>
                </c:pt>
                <c:pt idx="5">
                  <c:v>21.4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19.2</c:v>
                </c:pt>
                <c:pt idx="1">
                  <c:v>18.8</c:v>
                </c:pt>
                <c:pt idx="2">
                  <c:v>17.600000000000001</c:v>
                </c:pt>
                <c:pt idx="3">
                  <c:v>12.7</c:v>
                </c:pt>
                <c:pt idx="4">
                  <c:v>10.199999999999999</c:v>
                </c:pt>
                <c:pt idx="5">
                  <c:v>8.4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34.5</c:v>
                </c:pt>
                <c:pt idx="1">
                  <c:v>30.7</c:v>
                </c:pt>
                <c:pt idx="2">
                  <c:v>24.1</c:v>
                </c:pt>
                <c:pt idx="3">
                  <c:v>22.5</c:v>
                </c:pt>
                <c:pt idx="4">
                  <c:v>18.100000000000001</c:v>
                </c:pt>
                <c:pt idx="5">
                  <c:v>16.600000000000001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40.4</c:v>
                </c:pt>
                <c:pt idx="1">
                  <c:v>39.799999999999997</c:v>
                </c:pt>
                <c:pt idx="2">
                  <c:v>41.3</c:v>
                </c:pt>
                <c:pt idx="3">
                  <c:v>41.8</c:v>
                </c:pt>
                <c:pt idx="4">
                  <c:v>44.8</c:v>
                </c:pt>
                <c:pt idx="5">
                  <c:v>41.1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082880"/>
        <c:axId val="105085568"/>
      </c:lineChart>
      <c:catAx>
        <c:axId val="105082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0855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508556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08288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7.6</c:v>
                </c:pt>
                <c:pt idx="1">
                  <c:v>1.4</c:v>
                </c:pt>
                <c:pt idx="2">
                  <c:v>1.3</c:v>
                </c:pt>
                <c:pt idx="3">
                  <c:v>12.6</c:v>
                </c:pt>
                <c:pt idx="4">
                  <c:v>43</c:v>
                </c:pt>
                <c:pt idx="5">
                  <c:v>0</c:v>
                </c:pt>
                <c:pt idx="6">
                  <c:v>9.6999999999999993</c:v>
                </c:pt>
                <c:pt idx="7">
                  <c:v>24.4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4923520"/>
        <c:axId val="104925056"/>
      </c:barChart>
      <c:catAx>
        <c:axId val="104923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9250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92505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92352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35.200000000000003</c:v>
                </c:pt>
                <c:pt idx="1">
                  <c:v>43.7</c:v>
                </c:pt>
                <c:pt idx="2">
                  <c:v>2.6</c:v>
                </c:pt>
                <c:pt idx="3">
                  <c:v>1.6</c:v>
                </c:pt>
                <c:pt idx="4">
                  <c:v>2.7</c:v>
                </c:pt>
                <c:pt idx="5">
                  <c:v>0</c:v>
                </c:pt>
                <c:pt idx="6">
                  <c:v>1.4</c:v>
                </c:pt>
                <c:pt idx="7">
                  <c:v>12.8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1512832"/>
        <c:axId val="71574272"/>
      </c:barChart>
      <c:catAx>
        <c:axId val="71512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5742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57427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51283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5.7</c:v>
                </c:pt>
                <c:pt idx="1">
                  <c:v>14</c:v>
                </c:pt>
                <c:pt idx="2">
                  <c:v>10.6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7.4</c:v>
                </c:pt>
                <c:pt idx="1">
                  <c:v>20.6</c:v>
                </c:pt>
                <c:pt idx="2">
                  <c:v>15.1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6.1</c:v>
                </c:pt>
                <c:pt idx="1">
                  <c:v>14.7</c:v>
                </c:pt>
                <c:pt idx="2">
                  <c:v>11.2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2.9</c:v>
                </c:pt>
                <c:pt idx="1">
                  <c:v>9.9</c:v>
                </c:pt>
                <c:pt idx="2">
                  <c:v>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1.6</c:v>
                </c:pt>
                <c:pt idx="1">
                  <c:v>10.3</c:v>
                </c:pt>
                <c:pt idx="2">
                  <c:v>6.7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3.3</c:v>
                </c:pt>
                <c:pt idx="2">
                  <c:v>2.4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1607424"/>
        <c:axId val="71609344"/>
      </c:barChart>
      <c:catAx>
        <c:axId val="71607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6093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60934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60742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10.6</c:v>
                </c:pt>
                <c:pt idx="1">
                  <c:v>15.1</c:v>
                </c:pt>
                <c:pt idx="2">
                  <c:v>11.2</c:v>
                </c:pt>
                <c:pt idx="3">
                  <c:v>7</c:v>
                </c:pt>
                <c:pt idx="4">
                  <c:v>6.7</c:v>
                </c:pt>
                <c:pt idx="5">
                  <c:v>2.4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24.5</c:v>
                </c:pt>
                <c:pt idx="1">
                  <c:v>23.7</c:v>
                </c:pt>
                <c:pt idx="2">
                  <c:v>15.5</c:v>
                </c:pt>
                <c:pt idx="3">
                  <c:v>14.5</c:v>
                </c:pt>
                <c:pt idx="4">
                  <c:v>10.7</c:v>
                </c:pt>
                <c:pt idx="5">
                  <c:v>6.9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69.8</c:v>
                </c:pt>
                <c:pt idx="1">
                  <c:v>68.7</c:v>
                </c:pt>
                <c:pt idx="2">
                  <c:v>72.2</c:v>
                </c:pt>
                <c:pt idx="3">
                  <c:v>70.8</c:v>
                </c:pt>
                <c:pt idx="4">
                  <c:v>70.400000000000006</c:v>
                </c:pt>
                <c:pt idx="5">
                  <c:v>71.3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614848"/>
        <c:axId val="71616768"/>
      </c:lineChart>
      <c:catAx>
        <c:axId val="71614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6167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61676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6148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Martin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501533"/>
              </p:ext>
            </p:extLst>
          </p:nvPr>
        </p:nvGraphicFramePr>
        <p:xfrm>
          <a:off x="381000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720135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Martin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05768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Martin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61923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Martin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245866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39598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Martin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76891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Martin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967036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66685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Martin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879756"/>
              </p:ext>
            </p:extLst>
          </p:nvPr>
        </p:nvGraphicFramePr>
        <p:xfrm>
          <a:off x="385762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Martin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1,003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5.9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both M.S. and H.S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Martin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21.4%,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19.2%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8.4%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78623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Martin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55947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Martin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83096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Martin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48703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Martin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364130"/>
              </p:ext>
            </p:extLst>
          </p:nvPr>
        </p:nvGraphicFramePr>
        <p:xfrm>
          <a:off x="40005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Martin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911059"/>
              </p:ext>
            </p:extLst>
          </p:nvPr>
        </p:nvGraphicFramePr>
        <p:xfrm>
          <a:off x="397714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Martin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Martin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8099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Martin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29547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15386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Martin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Martin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(1.7%),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1.0%),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(0.5%) </a:t>
            </a:r>
            <a:r>
              <a:rPr lang="en-US" sz="2700" dirty="0" smtClean="0">
                <a:latin typeface="Gill Sans MT"/>
              </a:rPr>
              <a:t>are less than </a:t>
            </a:r>
            <a:r>
              <a:rPr lang="en-US" sz="2700" dirty="0" smtClean="0">
                <a:latin typeface="Gill Sans MT"/>
              </a:rPr>
              <a:t>2.0</a:t>
            </a:r>
            <a:r>
              <a:rPr lang="en-US" sz="2700" dirty="0" smtClean="0">
                <a:latin typeface="Gill Sans MT"/>
              </a:rPr>
              <a:t>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(8.9%)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(6.4%).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Martin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27.8%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12.8%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7.1%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2.5%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1.9%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16218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Martin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78071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Martin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23515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Martin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23124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Martin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93185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Martin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127034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90481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Martin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Religiosity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smtClean="0">
                <a:latin typeface="Gill Sans MT" pitchFamily="34" charset="0"/>
              </a:rPr>
              <a:t>(49%)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</a:t>
            </a:r>
            <a:r>
              <a:rPr lang="en-US" sz="2800" i="1" dirty="0" smtClean="0">
                <a:latin typeface="Gill Sans MT" pitchFamily="34" charset="0"/>
              </a:rPr>
              <a:t>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(56%), </a:t>
            </a:r>
            <a:r>
              <a:rPr lang="en-US" sz="2800" i="1" dirty="0" smtClean="0">
                <a:latin typeface="Gill Sans MT" pitchFamily="34" charset="0"/>
              </a:rPr>
              <a:t>School </a:t>
            </a:r>
            <a:r>
              <a:rPr lang="en-US" sz="2800" i="1" dirty="0" smtClean="0">
                <a:latin typeface="Gill Sans MT" pitchFamily="34" charset="0"/>
              </a:rPr>
              <a:t>Rewards </a:t>
            </a:r>
            <a:r>
              <a:rPr lang="en-US" sz="2800" i="1" dirty="0">
                <a:latin typeface="Gill Sans MT" pitchFamily="34" charset="0"/>
              </a:rPr>
              <a:t>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(56%),</a:t>
            </a:r>
            <a:r>
              <a:rPr lang="en-US" sz="2800" dirty="0">
                <a:latin typeface="Gill Sans MT" pitchFamily="34" charset="0"/>
              </a:rPr>
              <a:t>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(55</a:t>
            </a:r>
            <a:r>
              <a:rPr lang="en-US" sz="2800" dirty="0" smtClean="0">
                <a:latin typeface="Gill Sans MT" pitchFamily="34" charset="0"/>
              </a:rPr>
              <a:t>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(52%) and </a:t>
            </a:r>
            <a:r>
              <a:rPr lang="en-US" sz="2800" i="1" dirty="0" smtClean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(58%)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(55%)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>
                <a:latin typeface="Gill Sans MT" pitchFamily="34" charset="0"/>
              </a:rPr>
              <a:t>Lack of Commitment to </a:t>
            </a:r>
            <a:r>
              <a:rPr lang="en-US" sz="2800" i="1">
                <a:latin typeface="Gill Sans MT" pitchFamily="34" charset="0"/>
              </a:rPr>
              <a:t>School </a:t>
            </a:r>
            <a:r>
              <a:rPr lang="en-US" sz="2800" smtClean="0">
                <a:latin typeface="Gill Sans MT" pitchFamily="34" charset="0"/>
              </a:rPr>
              <a:t>(60%)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691453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43.2</a:t>
            </a:r>
            <a:r>
              <a:rPr lang="en-US" sz="2600" dirty="0" smtClean="0">
                <a:latin typeface="Gill Sans MT"/>
              </a:rPr>
              <a:t>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21.4%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Martin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</a:t>
            </a:r>
            <a:r>
              <a:rPr lang="en-US" sz="2600" dirty="0" smtClean="0">
                <a:latin typeface="Gill Sans MT"/>
              </a:rPr>
              <a:t>(26.0%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11.0%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</a:t>
            </a:r>
            <a:r>
              <a:rPr lang="en-US" sz="2600" dirty="0" smtClean="0">
                <a:latin typeface="Gill Sans MT"/>
              </a:rPr>
              <a:t>(22.0%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14.1%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15.9%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2.4%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828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Martin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626322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Martin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Martin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9142</TotalTime>
  <Words>1326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336</cp:revision>
  <dcterms:created xsi:type="dcterms:W3CDTF">2010-11-20T14:45:41Z</dcterms:created>
  <dcterms:modified xsi:type="dcterms:W3CDTF">2016-10-29T18:58:05Z</dcterms:modified>
</cp:coreProperties>
</file>