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i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Inhalants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Synthetic Marijuana*</c:v>
                </c:pt>
                <c:pt idx="9">
                  <c:v>Prescription Amphetamines</c:v>
                </c:pt>
                <c:pt idx="10">
                  <c:v>Depressants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Steroids (without a doctor’s order)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Heroin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36.6</c:v>
                </c:pt>
                <c:pt idx="1">
                  <c:v>22.2</c:v>
                </c:pt>
                <c:pt idx="2">
                  <c:v>18.600000000000001</c:v>
                </c:pt>
                <c:pt idx="3">
                  <c:v>13.9</c:v>
                </c:pt>
                <c:pt idx="4">
                  <c:v>13.5</c:v>
                </c:pt>
                <c:pt idx="5">
                  <c:v>5.8</c:v>
                </c:pt>
                <c:pt idx="6">
                  <c:v>4.7</c:v>
                </c:pt>
                <c:pt idx="7">
                  <c:v>4</c:v>
                </c:pt>
                <c:pt idx="8">
                  <c:v>3.2</c:v>
                </c:pt>
                <c:pt idx="9">
                  <c:v>2.6</c:v>
                </c:pt>
                <c:pt idx="10">
                  <c:v>2.6</c:v>
                </c:pt>
                <c:pt idx="11">
                  <c:v>2.1</c:v>
                </c:pt>
                <c:pt idx="12">
                  <c:v>1.6</c:v>
                </c:pt>
                <c:pt idx="13">
                  <c:v>1.4</c:v>
                </c:pt>
                <c:pt idx="14">
                  <c:v>0.6</c:v>
                </c:pt>
                <c:pt idx="15">
                  <c:v>0.2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290496"/>
        <c:axId val="95303552"/>
      </c:barChart>
      <c:catAx>
        <c:axId val="9529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303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3035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2904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22.2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1625088"/>
        <c:axId val="41627008"/>
      </c:barChart>
      <c:catAx>
        <c:axId val="4162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27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6270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250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6.6</c:v>
                </c:pt>
                <c:pt idx="1">
                  <c:v>15.5</c:v>
                </c:pt>
                <c:pt idx="2">
                  <c:v>11.9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</c:v>
                </c:pt>
                <c:pt idx="1">
                  <c:v>13.8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6.8</c:v>
                </c:pt>
                <c:pt idx="1">
                  <c:v>15.2</c:v>
                </c:pt>
                <c:pt idx="2">
                  <c:v>11.6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4.7</c:v>
                </c:pt>
                <c:pt idx="1">
                  <c:v>17.7</c:v>
                </c:pt>
                <c:pt idx="2">
                  <c:v>12.2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19.8</c:v>
                </c:pt>
                <c:pt idx="2">
                  <c:v>13.6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3.6</c:v>
                </c:pt>
                <c:pt idx="1">
                  <c:v>12.8</c:v>
                </c:pt>
                <c:pt idx="2">
                  <c:v>8.8000000000000007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1593472"/>
        <c:axId val="41758720"/>
      </c:barChart>
      <c:catAx>
        <c:axId val="4159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758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75872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5934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11.9</c:v>
                </c:pt>
                <c:pt idx="1">
                  <c:v>10</c:v>
                </c:pt>
                <c:pt idx="2">
                  <c:v>11.6</c:v>
                </c:pt>
                <c:pt idx="3">
                  <c:v>12.2</c:v>
                </c:pt>
                <c:pt idx="4">
                  <c:v>13.6</c:v>
                </c:pt>
                <c:pt idx="5">
                  <c:v>8.8000000000000007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13.9</c:v>
                </c:pt>
                <c:pt idx="1">
                  <c:v>10.9</c:v>
                </c:pt>
                <c:pt idx="2">
                  <c:v>11.4</c:v>
                </c:pt>
                <c:pt idx="3">
                  <c:v>13.3</c:v>
                </c:pt>
                <c:pt idx="4">
                  <c:v>11.9</c:v>
                </c:pt>
                <c:pt idx="5">
                  <c:v>10.4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32.6</c:v>
                </c:pt>
                <c:pt idx="1">
                  <c:v>32.1</c:v>
                </c:pt>
                <c:pt idx="2">
                  <c:v>28.4</c:v>
                </c:pt>
                <c:pt idx="3">
                  <c:v>28.9</c:v>
                </c:pt>
                <c:pt idx="4">
                  <c:v>26</c:v>
                </c:pt>
                <c:pt idx="5">
                  <c:v>25.7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798208"/>
        <c:axId val="41558784"/>
      </c:lineChart>
      <c:catAx>
        <c:axId val="3279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558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5587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7982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7.1</c:v>
                </c:pt>
                <c:pt idx="2">
                  <c:v>2.6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1527552"/>
        <c:axId val="41632512"/>
      </c:barChart>
      <c:catAx>
        <c:axId val="4152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32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6325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5275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20.5</c:v>
                </c:pt>
                <c:pt idx="1">
                  <c:v>25.5</c:v>
                </c:pt>
                <c:pt idx="2">
                  <c:v>6.1</c:v>
                </c:pt>
                <c:pt idx="3">
                  <c:v>9.6999999999999993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</c:v>
                </c:pt>
                <c:pt idx="1">
                  <c:v>25.7</c:v>
                </c:pt>
                <c:pt idx="2">
                  <c:v>6.2</c:v>
                </c:pt>
                <c:pt idx="3">
                  <c:v>13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18.8</c:v>
                </c:pt>
                <c:pt idx="1">
                  <c:v>20.3</c:v>
                </c:pt>
                <c:pt idx="2">
                  <c:v>7.8</c:v>
                </c:pt>
                <c:pt idx="3">
                  <c:v>9.1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1753216"/>
        <c:axId val="41813120"/>
      </c:barChart>
      <c:catAx>
        <c:axId val="4175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13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81312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7532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5.9</c:v>
                </c:pt>
                <c:pt idx="1">
                  <c:v>4.2</c:v>
                </c:pt>
                <c:pt idx="2">
                  <c:v>4.9000000000000004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5.7</c:v>
                </c:pt>
                <c:pt idx="1">
                  <c:v>2.2999999999999998</c:v>
                </c:pt>
                <c:pt idx="2">
                  <c:v>3.8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7</c:v>
                </c:pt>
                <c:pt idx="1">
                  <c:v>1.6</c:v>
                </c:pt>
                <c:pt idx="2">
                  <c:v>3.8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1.7</c:v>
                </c:pt>
                <c:pt idx="2">
                  <c:v>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1.8</c:v>
                </c:pt>
                <c:pt idx="2">
                  <c:v>2.8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2.7</c:v>
                </c:pt>
                <c:pt idx="1">
                  <c:v>0.9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4340608"/>
        <c:axId val="59450496"/>
      </c:barChart>
      <c:catAx>
        <c:axId val="5434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450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4504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3406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3.9</c:v>
                </c:pt>
                <c:pt idx="2">
                  <c:v>3.2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4.4000000000000004</c:v>
                </c:pt>
                <c:pt idx="2">
                  <c:v>3.4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2.5</c:v>
                </c:pt>
                <c:pt idx="2">
                  <c:v>2.1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3242240"/>
        <c:axId val="59500416"/>
      </c:barChart>
      <c:catAx>
        <c:axId val="4324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50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5004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2422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1.4</c:v>
                </c:pt>
                <c:pt idx="1">
                  <c:v>4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0.8</c:v>
                </c:pt>
                <c:pt idx="1">
                  <c:v>3.3</c:v>
                </c:pt>
                <c:pt idx="2">
                  <c:v>2.2000000000000002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1.3</c:v>
                </c:pt>
                <c:pt idx="1">
                  <c:v>2.7</c:v>
                </c:pt>
                <c:pt idx="2">
                  <c:v>2.2000000000000002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0.6</c:v>
                </c:pt>
                <c:pt idx="1">
                  <c:v>1.7</c:v>
                </c:pt>
                <c:pt idx="2">
                  <c:v>1.2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1.4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</c:v>
                </c:pt>
                <c:pt idx="1">
                  <c:v>1.3</c:v>
                </c:pt>
                <c:pt idx="2">
                  <c:v>0.8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1803136"/>
        <c:axId val="43203968"/>
      </c:barChart>
      <c:catAx>
        <c:axId val="4180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203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2039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031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</c:v>
                </c:pt>
                <c:pt idx="1">
                  <c:v>5.8</c:v>
                </c:pt>
                <c:pt idx="2">
                  <c:v>4.7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2.9</c:v>
                </c:pt>
                <c:pt idx="1">
                  <c:v>4.9000000000000004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3.1</c:v>
                </c:pt>
                <c:pt idx="1">
                  <c:v>3.9</c:v>
                </c:pt>
                <c:pt idx="2">
                  <c:v>3.5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2.8</c:v>
                </c:pt>
                <c:pt idx="2">
                  <c:v>2.6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0.7</c:v>
                </c:pt>
                <c:pt idx="1">
                  <c:v>4</c:v>
                </c:pt>
                <c:pt idx="2">
                  <c:v>2.6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1.5</c:v>
                </c:pt>
                <c:pt idx="1">
                  <c:v>1.9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1841792"/>
        <c:axId val="41843328"/>
      </c:barChart>
      <c:catAx>
        <c:axId val="4184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43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8433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417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0.1</c:v>
                </c:pt>
                <c:pt idx="1">
                  <c:v>1.4</c:v>
                </c:pt>
                <c:pt idx="2">
                  <c:v>0.8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0.8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0.3</c:v>
                </c:pt>
                <c:pt idx="1">
                  <c:v>1.1000000000000001</c:v>
                </c:pt>
                <c:pt idx="2">
                  <c:v>0.8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0.9</c:v>
                </c:pt>
                <c:pt idx="1">
                  <c:v>0.5</c:v>
                </c:pt>
                <c:pt idx="2">
                  <c:v>0.7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0.2</c:v>
                </c:pt>
                <c:pt idx="1">
                  <c:v>1.1000000000000001</c:v>
                </c:pt>
                <c:pt idx="2">
                  <c:v>0.7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1841408"/>
        <c:axId val="41870080"/>
      </c:barChart>
      <c:catAx>
        <c:axId val="4184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70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8700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8414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Cocaine or Crack Cocaine</c:v>
                </c:pt>
                <c:pt idx="11">
                  <c:v>LSD, PCP or Mushrooms</c:v>
                </c:pt>
                <c:pt idx="12">
                  <c:v>Synthetic Marijuana*</c:v>
                </c:pt>
                <c:pt idx="13">
                  <c:v>Steroids (without a doctor’s order)</c:v>
                </c:pt>
                <c:pt idx="14">
                  <c:v>Club Drugs</c:v>
                </c:pt>
                <c:pt idx="15">
                  <c:v>Heroin</c:v>
                </c:pt>
                <c:pt idx="16">
                  <c:v>Methamphetamine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18.8</c:v>
                </c:pt>
                <c:pt idx="1">
                  <c:v>8.8000000000000007</c:v>
                </c:pt>
                <c:pt idx="2">
                  <c:v>7</c:v>
                </c:pt>
                <c:pt idx="3">
                  <c:v>6.8</c:v>
                </c:pt>
                <c:pt idx="4">
                  <c:v>4</c:v>
                </c:pt>
                <c:pt idx="5">
                  <c:v>1.7</c:v>
                </c:pt>
                <c:pt idx="6">
                  <c:v>1.7</c:v>
                </c:pt>
                <c:pt idx="7">
                  <c:v>1.5</c:v>
                </c:pt>
                <c:pt idx="8">
                  <c:v>0.8</c:v>
                </c:pt>
                <c:pt idx="9">
                  <c:v>0.7</c:v>
                </c:pt>
                <c:pt idx="10">
                  <c:v>0.6</c:v>
                </c:pt>
                <c:pt idx="11">
                  <c:v>0.4</c:v>
                </c:pt>
                <c:pt idx="12">
                  <c:v>0.3</c:v>
                </c:pt>
                <c:pt idx="13">
                  <c:v>0.2</c:v>
                </c:pt>
                <c:pt idx="14">
                  <c:v>0.2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566464"/>
        <c:axId val="95630080"/>
      </c:barChart>
      <c:catAx>
        <c:axId val="9556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630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630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664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</c:v>
                </c:pt>
                <c:pt idx="1">
                  <c:v>5.0999999999999996</c:v>
                </c:pt>
                <c:pt idx="2">
                  <c:v>11.6</c:v>
                </c:pt>
                <c:pt idx="3">
                  <c:v>22.8</c:v>
                </c:pt>
                <c:pt idx="4">
                  <c:v>4.3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497088"/>
        <c:axId val="59711872"/>
      </c:barChart>
      <c:catAx>
        <c:axId val="5949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711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7118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497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5.2</c:v>
                </c:pt>
                <c:pt idx="1">
                  <c:v>3.5</c:v>
                </c:pt>
                <c:pt idx="2">
                  <c:v>2.1</c:v>
                </c:pt>
                <c:pt idx="3">
                  <c:v>2.2000000000000002</c:v>
                </c:pt>
                <c:pt idx="4">
                  <c:v>1.2</c:v>
                </c:pt>
                <c:pt idx="5">
                  <c:v>10.5</c:v>
                </c:pt>
                <c:pt idx="6">
                  <c:v>7.5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603968"/>
        <c:axId val="59622144"/>
      </c:barChart>
      <c:catAx>
        <c:axId val="5960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622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62214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6039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9.4</c:v>
                </c:pt>
                <c:pt idx="1">
                  <c:v>16.899999999999999</c:v>
                </c:pt>
                <c:pt idx="2">
                  <c:v>34.799999999999997</c:v>
                </c:pt>
                <c:pt idx="3">
                  <c:v>8</c:v>
                </c:pt>
                <c:pt idx="4">
                  <c:v>7.4</c:v>
                </c:pt>
                <c:pt idx="5">
                  <c:v>16.3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10.199999999999999</c:v>
                </c:pt>
                <c:pt idx="1">
                  <c:v>8.4</c:v>
                </c:pt>
                <c:pt idx="2">
                  <c:v>23.4</c:v>
                </c:pt>
                <c:pt idx="3">
                  <c:v>9.3000000000000007</c:v>
                </c:pt>
                <c:pt idx="4">
                  <c:v>4.0999999999999996</c:v>
                </c:pt>
                <c:pt idx="5">
                  <c:v>9.5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932032"/>
        <c:axId val="60311040"/>
      </c:barChart>
      <c:catAx>
        <c:axId val="5993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11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3110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32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2.1</c:v>
                </c:pt>
                <c:pt idx="1">
                  <c:v>12</c:v>
                </c:pt>
                <c:pt idx="2">
                  <c:v>1.7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907456"/>
        <c:axId val="60299136"/>
      </c:barChart>
      <c:catAx>
        <c:axId val="5990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99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29913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074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52</c:v>
                </c:pt>
                <c:pt idx="1">
                  <c:v>62</c:v>
                </c:pt>
                <c:pt idx="2">
                  <c:v>55</c:v>
                </c:pt>
                <c:pt idx="3">
                  <c:v>50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396672"/>
        <c:axId val="60410112"/>
      </c:barChart>
      <c:catAx>
        <c:axId val="603966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4101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4101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3966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48</c:v>
                </c:pt>
                <c:pt idx="1">
                  <c:v>58</c:v>
                </c:pt>
                <c:pt idx="2">
                  <c:v>38</c:v>
                </c:pt>
                <c:pt idx="3">
                  <c:v>37</c:v>
                </c:pt>
                <c:pt idx="4">
                  <c:v>27</c:v>
                </c:pt>
                <c:pt idx="5">
                  <c:v>36</c:v>
                </c:pt>
                <c:pt idx="6">
                  <c:v>40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471552"/>
        <c:axId val="60488320"/>
      </c:barChart>
      <c:catAx>
        <c:axId val="604715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4883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4883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4715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46</c:v>
                </c:pt>
                <c:pt idx="1">
                  <c:v>48</c:v>
                </c:pt>
                <c:pt idx="2">
                  <c:v>37</c:v>
                </c:pt>
                <c:pt idx="3">
                  <c:v>32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594816"/>
        <c:axId val="60609664"/>
      </c:barChart>
      <c:catAx>
        <c:axId val="605948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096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6096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5948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63</c:v>
                </c:pt>
                <c:pt idx="1">
                  <c:v>60</c:v>
                </c:pt>
                <c:pt idx="2">
                  <c:v>57</c:v>
                </c:pt>
                <c:pt idx="3">
                  <c:v>73</c:v>
                </c:pt>
                <c:pt idx="4">
                  <c:v>66</c:v>
                </c:pt>
                <c:pt idx="5">
                  <c:v>62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717312"/>
        <c:axId val="60727296"/>
      </c:barChart>
      <c:catAx>
        <c:axId val="607173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272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7272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173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50</c:v>
                </c:pt>
                <c:pt idx="1">
                  <c:v>65</c:v>
                </c:pt>
                <c:pt idx="2">
                  <c:v>34</c:v>
                </c:pt>
                <c:pt idx="3">
                  <c:v>27</c:v>
                </c:pt>
                <c:pt idx="4">
                  <c:v>37</c:v>
                </c:pt>
                <c:pt idx="5">
                  <c:v>36</c:v>
                </c:pt>
                <c:pt idx="6">
                  <c:v>32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0757888"/>
        <c:axId val="60908672"/>
      </c:barChart>
      <c:catAx>
        <c:axId val="607578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9086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09086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578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47</c:v>
                </c:pt>
                <c:pt idx="2">
                  <c:v>32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4950144"/>
        <c:axId val="74951680"/>
      </c:barChart>
      <c:catAx>
        <c:axId val="749501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9516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49516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9501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</c:v>
                </c:pt>
                <c:pt idx="1">
                  <c:v>37.299999999999997</c:v>
                </c:pt>
                <c:pt idx="2">
                  <c:v>29.1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14.4</c:v>
                </c:pt>
                <c:pt idx="1">
                  <c:v>38.700000000000003</c:v>
                </c:pt>
                <c:pt idx="2">
                  <c:v>28.1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18.600000000000001</c:v>
                </c:pt>
                <c:pt idx="1">
                  <c:v>36.9</c:v>
                </c:pt>
                <c:pt idx="2">
                  <c:v>29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12.2</c:v>
                </c:pt>
                <c:pt idx="1">
                  <c:v>35.700000000000003</c:v>
                </c:pt>
                <c:pt idx="2">
                  <c:v>25.7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11.5</c:v>
                </c:pt>
                <c:pt idx="1">
                  <c:v>29.7</c:v>
                </c:pt>
                <c:pt idx="2">
                  <c:v>21.9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7.8</c:v>
                </c:pt>
                <c:pt idx="1">
                  <c:v>27.2</c:v>
                </c:pt>
                <c:pt idx="2">
                  <c:v>18.8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894144"/>
        <c:axId val="95986048"/>
      </c:barChart>
      <c:catAx>
        <c:axId val="9589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86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98604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941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9.9</c:v>
                </c:pt>
                <c:pt idx="1">
                  <c:v>18.399999999999999</c:v>
                </c:pt>
                <c:pt idx="2">
                  <c:v>14.9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7.3</c:v>
                </c:pt>
                <c:pt idx="1">
                  <c:v>20.7</c:v>
                </c:pt>
                <c:pt idx="2">
                  <c:v>14.8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18.8</c:v>
                </c:pt>
                <c:pt idx="2">
                  <c:v>14.6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5.2</c:v>
                </c:pt>
                <c:pt idx="1">
                  <c:v>15.6</c:v>
                </c:pt>
                <c:pt idx="2">
                  <c:v>11.2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5.3</c:v>
                </c:pt>
                <c:pt idx="1">
                  <c:v>13.8</c:v>
                </c:pt>
                <c:pt idx="2">
                  <c:v>10.199999999999999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</c:v>
                </c:pt>
                <c:pt idx="1">
                  <c:v>10.5</c:v>
                </c:pt>
                <c:pt idx="2">
                  <c:v>6.8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419200"/>
        <c:axId val="96495488"/>
      </c:barChart>
      <c:catAx>
        <c:axId val="9641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95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49548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192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29.1</c:v>
                </c:pt>
                <c:pt idx="1">
                  <c:v>28.1</c:v>
                </c:pt>
                <c:pt idx="2">
                  <c:v>29</c:v>
                </c:pt>
                <c:pt idx="3">
                  <c:v>25.7</c:v>
                </c:pt>
                <c:pt idx="4">
                  <c:v>21.9</c:v>
                </c:pt>
                <c:pt idx="5">
                  <c:v>18.8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14.9</c:v>
                </c:pt>
                <c:pt idx="1">
                  <c:v>14.8</c:v>
                </c:pt>
                <c:pt idx="2">
                  <c:v>14.6</c:v>
                </c:pt>
                <c:pt idx="3">
                  <c:v>11.2</c:v>
                </c:pt>
                <c:pt idx="4">
                  <c:v>10.199999999999999</c:v>
                </c:pt>
                <c:pt idx="5">
                  <c:v>6.8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34.299999999999997</c:v>
                </c:pt>
                <c:pt idx="1">
                  <c:v>31.9</c:v>
                </c:pt>
                <c:pt idx="2">
                  <c:v>29.6</c:v>
                </c:pt>
                <c:pt idx="3">
                  <c:v>28</c:v>
                </c:pt>
                <c:pt idx="4">
                  <c:v>20.7</c:v>
                </c:pt>
                <c:pt idx="5">
                  <c:v>20.6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38.200000000000003</c:v>
                </c:pt>
                <c:pt idx="1">
                  <c:v>38.799999999999997</c:v>
                </c:pt>
                <c:pt idx="2">
                  <c:v>38.6</c:v>
                </c:pt>
                <c:pt idx="3">
                  <c:v>39.1</c:v>
                </c:pt>
                <c:pt idx="4">
                  <c:v>39.1</c:v>
                </c:pt>
                <c:pt idx="5">
                  <c:v>40.5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42496"/>
        <c:axId val="96844416"/>
      </c:lineChart>
      <c:catAx>
        <c:axId val="9684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44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8444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424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10.6</c:v>
                </c:pt>
                <c:pt idx="1">
                  <c:v>4.7</c:v>
                </c:pt>
                <c:pt idx="2">
                  <c:v>0.3</c:v>
                </c:pt>
                <c:pt idx="3">
                  <c:v>12.9</c:v>
                </c:pt>
                <c:pt idx="4">
                  <c:v>39.1</c:v>
                </c:pt>
                <c:pt idx="5">
                  <c:v>1.3</c:v>
                </c:pt>
                <c:pt idx="6">
                  <c:v>8.3000000000000007</c:v>
                </c:pt>
                <c:pt idx="7">
                  <c:v>22.9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175232"/>
        <c:axId val="96177152"/>
      </c:barChart>
      <c:catAx>
        <c:axId val="9617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77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17715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752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59.7</c:v>
                </c:pt>
                <c:pt idx="1">
                  <c:v>27.5</c:v>
                </c:pt>
                <c:pt idx="2">
                  <c:v>3.2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1.1000000000000001</c:v>
                </c:pt>
                <c:pt idx="7">
                  <c:v>8.4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1493632"/>
        <c:axId val="41603840"/>
      </c:barChart>
      <c:catAx>
        <c:axId val="4149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03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6038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4936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10.5</c:v>
                </c:pt>
                <c:pt idx="1">
                  <c:v>15.2</c:v>
                </c:pt>
                <c:pt idx="2">
                  <c:v>13.3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6.4</c:v>
                </c:pt>
                <c:pt idx="1">
                  <c:v>14.5</c:v>
                </c:pt>
                <c:pt idx="2">
                  <c:v>11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6.9</c:v>
                </c:pt>
                <c:pt idx="1">
                  <c:v>14.9</c:v>
                </c:pt>
                <c:pt idx="2">
                  <c:v>11.5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12.6</c:v>
                </c:pt>
                <c:pt idx="2">
                  <c:v>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2.6</c:v>
                </c:pt>
                <c:pt idx="1">
                  <c:v>9.9</c:v>
                </c:pt>
                <c:pt idx="2">
                  <c:v>6.8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1.7</c:v>
                </c:pt>
                <c:pt idx="1">
                  <c:v>5.8</c:v>
                </c:pt>
                <c:pt idx="2">
                  <c:v>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3232768"/>
        <c:axId val="33240960"/>
      </c:barChart>
      <c:catAx>
        <c:axId val="3323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240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24096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2327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13.3</c:v>
                </c:pt>
                <c:pt idx="1">
                  <c:v>11</c:v>
                </c:pt>
                <c:pt idx="2">
                  <c:v>11.5</c:v>
                </c:pt>
                <c:pt idx="3">
                  <c:v>9</c:v>
                </c:pt>
                <c:pt idx="4">
                  <c:v>6.8</c:v>
                </c:pt>
                <c:pt idx="5">
                  <c:v>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28.7</c:v>
                </c:pt>
                <c:pt idx="1">
                  <c:v>22.8</c:v>
                </c:pt>
                <c:pt idx="2">
                  <c:v>20.9</c:v>
                </c:pt>
                <c:pt idx="3">
                  <c:v>21.3</c:v>
                </c:pt>
                <c:pt idx="4">
                  <c:v>11.7</c:v>
                </c:pt>
                <c:pt idx="5">
                  <c:v>11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61.2</c:v>
                </c:pt>
                <c:pt idx="1">
                  <c:v>66.900000000000006</c:v>
                </c:pt>
                <c:pt idx="2">
                  <c:v>64.8</c:v>
                </c:pt>
                <c:pt idx="3">
                  <c:v>66.599999999999994</c:v>
                </c:pt>
                <c:pt idx="4">
                  <c:v>67.099999999999994</c:v>
                </c:pt>
                <c:pt idx="5">
                  <c:v>68.3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576704"/>
        <c:axId val="41612800"/>
      </c:lineChart>
      <c:catAx>
        <c:axId val="4157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612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6128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5767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Marion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78613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445436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02264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37796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87739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39451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08214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20230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877442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968717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Marion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915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Marion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14.9%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13.3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20.3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8446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161016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11710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1492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6305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565906"/>
              </p:ext>
            </p:extLst>
          </p:nvPr>
        </p:nvGraphicFramePr>
        <p:xfrm>
          <a:off x="38818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Marion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72964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7669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9379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Marion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(2.2%),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(2.1%),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(1.2%) </a:t>
            </a:r>
            <a:r>
              <a:rPr lang="en-US" sz="2700" dirty="0" smtClean="0">
                <a:latin typeface="Gill Sans MT"/>
              </a:rPr>
              <a:t>are less than 3.0%.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(10.5</a:t>
            </a:r>
            <a:r>
              <a:rPr lang="en-US" sz="2700" dirty="0" smtClean="0">
                <a:latin typeface="Gill Sans MT"/>
              </a:rPr>
              <a:t>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(7.5%).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Marion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28.2%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11.9%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8.7%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2.1%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1.7%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62120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48714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42312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2491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96530"/>
              </p:ext>
            </p:extLst>
          </p:nvPr>
        </p:nvGraphicFramePr>
        <p:xfrm>
          <a:off x="3619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114245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99452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(49%)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(60%)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(62%)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(58%), </a:t>
            </a:r>
            <a:r>
              <a:rPr lang="en-US" sz="2800" i="1" dirty="0" smtClean="0">
                <a:latin typeface="Gill Sans MT" pitchFamily="34" charset="0"/>
              </a:rPr>
              <a:t>Community Disorganization</a:t>
            </a:r>
            <a:r>
              <a:rPr lang="en-US" sz="2800" dirty="0" smtClean="0">
                <a:latin typeface="Gill Sans MT" pitchFamily="34" charset="0"/>
              </a:rPr>
              <a:t> (48%),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(48%)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(65%)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Community </a:t>
            </a:r>
            <a:r>
              <a:rPr lang="en-US" sz="2800" i="1">
                <a:latin typeface="Gill Sans MT" pitchFamily="34" charset="0"/>
              </a:rPr>
              <a:t>Disorganization</a:t>
            </a:r>
            <a:r>
              <a:rPr lang="en-US" sz="2800">
                <a:latin typeface="Gill Sans MT" pitchFamily="34" charset="0"/>
              </a:rPr>
              <a:t>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smtClean="0">
                <a:latin typeface="Gill Sans MT" pitchFamily="34" charset="0"/>
              </a:rPr>
              <a:t>50%)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2200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Marion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(22.2%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7.0%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(18.6%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8.8%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13.5</a:t>
            </a:r>
            <a:r>
              <a:rPr lang="en-US" sz="2600" dirty="0" smtClean="0">
                <a:latin typeface="Gill Sans MT"/>
              </a:rPr>
              <a:t>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4838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002904"/>
              </p:ext>
            </p:extLst>
          </p:nvPr>
        </p:nvGraphicFramePr>
        <p:xfrm>
          <a:off x="389496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1328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2016-10-29T18:43:14Z</dcterms:modified>
</cp:coreProperties>
</file>