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Depressants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Steroids (without a doctor’s order)</c:v>
                </c:pt>
                <c:pt idx="13">
                  <c:v>Cocaine or Crack Cocaine</c:v>
                </c:pt>
                <c:pt idx="14">
                  <c:v>Club Drugs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39.9</c:v>
                </c:pt>
                <c:pt idx="1">
                  <c:v>30.7</c:v>
                </c:pt>
                <c:pt idx="2">
                  <c:v>28.8</c:v>
                </c:pt>
                <c:pt idx="3">
                  <c:v>24</c:v>
                </c:pt>
                <c:pt idx="4">
                  <c:v>18.3</c:v>
                </c:pt>
                <c:pt idx="5">
                  <c:v>5.4</c:v>
                </c:pt>
                <c:pt idx="6">
                  <c:v>5.2</c:v>
                </c:pt>
                <c:pt idx="7">
                  <c:v>5</c:v>
                </c:pt>
                <c:pt idx="8">
                  <c:v>4.5</c:v>
                </c:pt>
                <c:pt idx="9">
                  <c:v>4.4000000000000004</c:v>
                </c:pt>
                <c:pt idx="10">
                  <c:v>4.3</c:v>
                </c:pt>
                <c:pt idx="11">
                  <c:v>4</c:v>
                </c:pt>
                <c:pt idx="12">
                  <c:v>2.1</c:v>
                </c:pt>
                <c:pt idx="13">
                  <c:v>2</c:v>
                </c:pt>
                <c:pt idx="14">
                  <c:v>1.9</c:v>
                </c:pt>
                <c:pt idx="15">
                  <c:v>1.5</c:v>
                </c:pt>
                <c:pt idx="16">
                  <c:v>1.1000000000000001</c:v>
                </c:pt>
                <c:pt idx="17">
                  <c:v>0.4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0-4647-B79A-E8DE613F4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808320"/>
        <c:axId val="70811008"/>
      </c:barChart>
      <c:catAx>
        <c:axId val="708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1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11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08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30.7</c:v>
                </c:pt>
                <c:pt idx="1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A-4724-987E-2D06E7551E2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8A-4724-987E-2D06E7551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646016"/>
        <c:axId val="67427328"/>
      </c:barChart>
      <c:catAx>
        <c:axId val="6664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27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46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9.6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49-4EC9-B761-DD57320D1B4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4.7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49-4EC9-B761-DD57320D1B4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49-4EC9-B761-DD57320D1B4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12.1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49-4EC9-B761-DD57320D1B4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3.5</c:v>
                </c:pt>
                <c:pt idx="1">
                  <c:v>14.5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49-4EC9-B761-DD57320D1B4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8.4</c:v>
                </c:pt>
                <c:pt idx="1">
                  <c:v>9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49-4EC9-B761-DD57320D1B4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49-4EC9-B761-DD57320D1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637184"/>
        <c:axId val="66795008"/>
      </c:barChart>
      <c:catAx>
        <c:axId val="6663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9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371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</c:v>
                </c:pt>
                <c:pt idx="1">
                  <c:v>9.9</c:v>
                </c:pt>
                <c:pt idx="2">
                  <c:v>4.9000000000000004</c:v>
                </c:pt>
                <c:pt idx="3">
                  <c:v>8.8000000000000007</c:v>
                </c:pt>
                <c:pt idx="4">
                  <c:v>9.9</c:v>
                </c:pt>
                <c:pt idx="5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1D-4D00-8F4A-DE915F7F1B01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8.6999999999999993</c:v>
                </c:pt>
                <c:pt idx="1">
                  <c:v>9.3000000000000007</c:v>
                </c:pt>
                <c:pt idx="2">
                  <c:v>5</c:v>
                </c:pt>
                <c:pt idx="3">
                  <c:v>5.3</c:v>
                </c:pt>
                <c:pt idx="4">
                  <c:v>9.9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1D-4D00-8F4A-DE915F7F1B01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44.4</c:v>
                </c:pt>
                <c:pt idx="1">
                  <c:v>43.8</c:v>
                </c:pt>
                <c:pt idx="2">
                  <c:v>37.4</c:v>
                </c:pt>
                <c:pt idx="3">
                  <c:v>36.700000000000003</c:v>
                </c:pt>
                <c:pt idx="4">
                  <c:v>35.799999999999997</c:v>
                </c:pt>
                <c:pt idx="5">
                  <c:v>29.7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1D-4D00-8F4A-DE915F7F1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57856"/>
        <c:axId val="49079808"/>
      </c:lineChart>
      <c:catAx>
        <c:axId val="4005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07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079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057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5.2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5-4117-AA21-DF272E80F47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5-4117-AA21-DF272E80F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9108096"/>
        <c:axId val="49109632"/>
      </c:barChart>
      <c:catAx>
        <c:axId val="491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0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1096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080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21.4</c:v>
                </c:pt>
                <c:pt idx="1">
                  <c:v>14.9</c:v>
                </c:pt>
                <c:pt idx="2">
                  <c:v>10.6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1-4059-A3C7-BF7447B0A9C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20.8</c:v>
                </c:pt>
                <c:pt idx="1">
                  <c:v>17.600000000000001</c:v>
                </c:pt>
                <c:pt idx="2">
                  <c:v>8.9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31-4059-A3C7-BF7447B0A9C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20.9</c:v>
                </c:pt>
                <c:pt idx="1">
                  <c:v>15.7</c:v>
                </c:pt>
                <c:pt idx="2">
                  <c:v>12.7</c:v>
                </c:pt>
                <c:pt idx="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31-4059-A3C7-BF7447B0A9C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31-4059-A3C7-BF7447B0A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904448"/>
        <c:axId val="66929792"/>
      </c:barChart>
      <c:catAx>
        <c:axId val="6690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2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297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04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1.2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3-4B15-B890-BD333F01866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4.0999999999999996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3-4B15-B890-BD333F01866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3-4B15-B890-BD333F01866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5.2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3-4B15-B890-BD333F01866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0.8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3-4B15-B890-BD333F01866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1.1000000000000001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53-4B15-B890-BD333F01866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53-4B15-B890-BD333F018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985344"/>
        <c:axId val="67056768"/>
      </c:barChart>
      <c:catAx>
        <c:axId val="6698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5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56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5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2.5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6-41D4-9EA4-BD0B9AD0774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6-41D4-9EA4-BD0B9AD0774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4.7</c:v>
                </c:pt>
                <c:pt idx="1">
                  <c:v>2.4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6-41D4-9EA4-BD0B9AD0774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B6-41D4-9EA4-BD0B9AD0774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B6-41D4-9EA4-BD0B9AD07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57408"/>
        <c:axId val="67460480"/>
      </c:barChart>
      <c:catAx>
        <c:axId val="674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6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60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5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0.7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3-442B-90BF-C9000E8B47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43-442B-90BF-C9000E8B47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43-442B-90BF-C9000E8B47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2.5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43-442B-90BF-C9000E8B47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43-442B-90BF-C9000E8B47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1.8</c:v>
                </c:pt>
                <c:pt idx="1">
                  <c:v>0.9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43-442B-90BF-C9000E8B47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43-442B-90BF-C9000E8B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558400"/>
        <c:axId val="67613440"/>
      </c:barChart>
      <c:catAx>
        <c:axId val="675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61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613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558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0.7</c:v>
                </c:pt>
                <c:pt idx="1">
                  <c:v>5.0999999999999996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7-4679-8A01-DFF51A07067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6</c:v>
                </c:pt>
                <c:pt idx="1">
                  <c:v>6.4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7-4679-8A01-DFF51A07067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D7-4679-8A01-DFF51A07067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D7-4679-8A01-DFF51A07067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</c:v>
                </c:pt>
                <c:pt idx="1">
                  <c:v>4.2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D7-4679-8A01-DFF51A07067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D7-4679-8A01-DFF51A07067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D7-4679-8A01-DFF51A070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24416"/>
        <c:axId val="67726336"/>
      </c:barChart>
      <c:catAx>
        <c:axId val="6772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26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4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6-4B17-A4B2-3EF8FE11AD3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0.7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6-4B17-A4B2-3EF8FE11AD3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46-4B17-A4B2-3EF8FE11AD3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46-4B17-A4B2-3EF8FE11AD3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46-4B17-A4B2-3EF8FE11AD3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46-4B17-A4B2-3EF8FE11AD3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46-4B17-A4B2-3EF8FE11A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92896"/>
        <c:axId val="67794432"/>
      </c:barChart>
      <c:catAx>
        <c:axId val="6779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9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94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92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C4-452F-B680-165118AADC0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Depressants</c:v>
                </c:pt>
                <c:pt idx="10">
                  <c:v>Flakka*</c:v>
                </c:pt>
                <c:pt idx="11">
                  <c:v>Steroids (without a doctor’s order)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Heroin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21.8</c:v>
                </c:pt>
                <c:pt idx="1">
                  <c:v>14.4</c:v>
                </c:pt>
                <c:pt idx="2">
                  <c:v>12.8</c:v>
                </c:pt>
                <c:pt idx="3">
                  <c:v>9</c:v>
                </c:pt>
                <c:pt idx="4">
                  <c:v>8.6999999999999993</c:v>
                </c:pt>
                <c:pt idx="5">
                  <c:v>2.7</c:v>
                </c:pt>
                <c:pt idx="6">
                  <c:v>2.5</c:v>
                </c:pt>
                <c:pt idx="7">
                  <c:v>2</c:v>
                </c:pt>
                <c:pt idx="8">
                  <c:v>1.9</c:v>
                </c:pt>
                <c:pt idx="9">
                  <c:v>1.3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0.8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C4-452F-B680-165118AAD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748032"/>
        <c:axId val="70749568"/>
      </c:barChart>
      <c:catAx>
        <c:axId val="7074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495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8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7.3</c:v>
                </c:pt>
                <c:pt idx="2">
                  <c:v>13.4</c:v>
                </c:pt>
                <c:pt idx="3">
                  <c:v>27.6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4-4EC9-AA4A-52895229379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4-4EC9-AA4A-528952293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49216"/>
        <c:axId val="67900544"/>
      </c:barChart>
      <c:catAx>
        <c:axId val="678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0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00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49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12.2</c:v>
                </c:pt>
                <c:pt idx="1">
                  <c:v>2</c:v>
                </c:pt>
                <c:pt idx="2">
                  <c:v>1.1000000000000001</c:v>
                </c:pt>
                <c:pt idx="3">
                  <c:v>0.4</c:v>
                </c:pt>
                <c:pt idx="4">
                  <c:v>0.4</c:v>
                </c:pt>
                <c:pt idx="5">
                  <c:v>5.8</c:v>
                </c:pt>
                <c:pt idx="6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3-4FB9-B5E3-D674643A825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3-4FB9-B5E3-D674643A8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60352"/>
        <c:axId val="67861888"/>
      </c:barChart>
      <c:catAx>
        <c:axId val="678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61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0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10.6</c:v>
                </c:pt>
                <c:pt idx="1">
                  <c:v>17.3</c:v>
                </c:pt>
                <c:pt idx="2">
                  <c:v>35.799999999999997</c:v>
                </c:pt>
                <c:pt idx="3">
                  <c:v>6.4</c:v>
                </c:pt>
                <c:pt idx="4">
                  <c:v>3.4</c:v>
                </c:pt>
                <c:pt idx="5">
                  <c:v>8.1999999999999993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1-401A-A938-98DE0162BD5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10.6</c:v>
                </c:pt>
                <c:pt idx="2">
                  <c:v>25.7</c:v>
                </c:pt>
                <c:pt idx="3">
                  <c:v>12.7</c:v>
                </c:pt>
                <c:pt idx="4">
                  <c:v>6.1</c:v>
                </c:pt>
                <c:pt idx="5">
                  <c:v>11.5</c:v>
                </c:pt>
                <c:pt idx="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1-401A-A938-98DE0162B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05888"/>
        <c:axId val="68007808"/>
      </c:barChart>
      <c:catAx>
        <c:axId val="680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07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05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21.9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C-46BD-89F4-BA678045FF5D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C-46BD-89F4-BA678045F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14688"/>
        <c:axId val="68141056"/>
      </c:barChart>
      <c:catAx>
        <c:axId val="681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41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410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4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41</c:v>
                </c:pt>
                <c:pt idx="1">
                  <c:v>59</c:v>
                </c:pt>
                <c:pt idx="2">
                  <c:v>51</c:v>
                </c:pt>
                <c:pt idx="3">
                  <c:v>45</c:v>
                </c:pt>
                <c:pt idx="4">
                  <c:v>43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6-4439-B8DB-F101E8979A77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6-4439-B8DB-F101E8979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176128"/>
        <c:axId val="68222976"/>
      </c:barChart>
      <c:catAx>
        <c:axId val="68176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22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222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6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41</c:v>
                </c:pt>
                <c:pt idx="2">
                  <c:v>60</c:v>
                </c:pt>
                <c:pt idx="3">
                  <c:v>51</c:v>
                </c:pt>
                <c:pt idx="4">
                  <c:v>47</c:v>
                </c:pt>
                <c:pt idx="5">
                  <c:v>44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0B-45DB-869B-C3D633328900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0B-45DB-869B-C3D633328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236032"/>
        <c:axId val="68237568"/>
      </c:barChart>
      <c:catAx>
        <c:axId val="68236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7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237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6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64</c:v>
                </c:pt>
                <c:pt idx="2">
                  <c:v>56</c:v>
                </c:pt>
                <c:pt idx="3">
                  <c:v>41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B-450C-AA5D-02AC320EA5A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B-450C-AA5D-02AC320EA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298624"/>
        <c:axId val="68300160"/>
      </c:barChart>
      <c:catAx>
        <c:axId val="6829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001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3001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9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57</c:v>
                </c:pt>
                <c:pt idx="2">
                  <c:v>50</c:v>
                </c:pt>
                <c:pt idx="3">
                  <c:v>59</c:v>
                </c:pt>
                <c:pt idx="4">
                  <c:v>60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5-48D0-B576-BC9FFD5083F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5-48D0-B576-BC9FFD508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067520"/>
        <c:axId val="71069056"/>
      </c:barChart>
      <c:catAx>
        <c:axId val="71067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9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069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7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49</c:v>
                </c:pt>
                <c:pt idx="2">
                  <c:v>46</c:v>
                </c:pt>
                <c:pt idx="3">
                  <c:v>31</c:v>
                </c:pt>
                <c:pt idx="4">
                  <c:v>47</c:v>
                </c:pt>
                <c:pt idx="5">
                  <c:v>51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B-4D7E-8BD4-8BAB3D3E7A0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B-4D7E-8BD4-8BAB3D3E7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4352"/>
        <c:axId val="64325888"/>
      </c:barChart>
      <c:catAx>
        <c:axId val="64324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5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25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4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63</c:v>
                </c:pt>
                <c:pt idx="2">
                  <c:v>31</c:v>
                </c:pt>
                <c:pt idx="3">
                  <c:v>35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A0-48C4-BAF7-2702EE34A2E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A0-48C4-BAF7-2702EE34A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101440"/>
        <c:axId val="82531072"/>
      </c:barChart>
      <c:catAx>
        <c:axId val="71101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310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5310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01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19.899999999999999</c:v>
                </c:pt>
                <c:pt idx="1">
                  <c:v>26.4</c:v>
                </c:pt>
                <c:pt idx="2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A-45E9-8EBE-E23EF5B8EA6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21.4</c:v>
                </c:pt>
                <c:pt idx="1">
                  <c:v>34.4</c:v>
                </c:pt>
                <c:pt idx="2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A-45E9-8EBE-E23EF5B8EA6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22.2</c:v>
                </c:pt>
                <c:pt idx="1">
                  <c:v>42.4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2A-45E9-8EBE-E23EF5B8EA6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12.3</c:v>
                </c:pt>
                <c:pt idx="1">
                  <c:v>34.1</c:v>
                </c:pt>
                <c:pt idx="2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2A-45E9-8EBE-E23EF5B8EA6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18.2</c:v>
                </c:pt>
                <c:pt idx="1">
                  <c:v>29.3</c:v>
                </c:pt>
                <c:pt idx="2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A-45E9-8EBE-E23EF5B8EA6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32.200000000000003</c:v>
                </c:pt>
                <c:pt idx="2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2A-45E9-8EBE-E23EF5B8EA6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2A-45E9-8EBE-E23EF5B8E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754304"/>
        <c:axId val="70755840"/>
      </c:barChart>
      <c:catAx>
        <c:axId val="707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5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558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54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16.5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D-4E1C-B9D0-160B7362740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20.7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2D-4E1C-B9D0-160B7362740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7.9</c:v>
                </c:pt>
                <c:pt idx="1">
                  <c:v>18.3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2D-4E1C-B9D0-160B7362740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2.6</c:v>
                </c:pt>
                <c:pt idx="1">
                  <c:v>20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2D-4E1C-B9D0-160B7362740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5.6</c:v>
                </c:pt>
                <c:pt idx="1">
                  <c:v>15.2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2D-4E1C-B9D0-160B7362740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6.9</c:v>
                </c:pt>
                <c:pt idx="1">
                  <c:v>18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2D-4E1C-B9D0-160B7362740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2D-4E1C-B9D0-160B73627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192960"/>
        <c:axId val="49195264"/>
      </c:barChart>
      <c:catAx>
        <c:axId val="491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1952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2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23.3</c:v>
                </c:pt>
                <c:pt idx="1">
                  <c:v>28.8</c:v>
                </c:pt>
                <c:pt idx="2">
                  <c:v>30.5</c:v>
                </c:pt>
                <c:pt idx="3">
                  <c:v>24.8</c:v>
                </c:pt>
                <c:pt idx="4">
                  <c:v>24.5</c:v>
                </c:pt>
                <c:pt idx="5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3-4043-9E28-9F20C47D0E02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13.2</c:v>
                </c:pt>
                <c:pt idx="1">
                  <c:v>16</c:v>
                </c:pt>
                <c:pt idx="2">
                  <c:v>12.4</c:v>
                </c:pt>
                <c:pt idx="3">
                  <c:v>12.7</c:v>
                </c:pt>
                <c:pt idx="4">
                  <c:v>11.1</c:v>
                </c:pt>
                <c:pt idx="5">
                  <c:v>12.8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63-4043-9E28-9F20C47D0E02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40.6</c:v>
                </c:pt>
                <c:pt idx="1">
                  <c:v>30.3</c:v>
                </c:pt>
                <c:pt idx="2">
                  <c:v>31.5</c:v>
                </c:pt>
                <c:pt idx="3">
                  <c:v>24.6</c:v>
                </c:pt>
                <c:pt idx="4">
                  <c:v>28.6</c:v>
                </c:pt>
                <c:pt idx="5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63-4043-9E28-9F20C47D0E02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40.1</c:v>
                </c:pt>
                <c:pt idx="1">
                  <c:v>50.3</c:v>
                </c:pt>
                <c:pt idx="2">
                  <c:v>45</c:v>
                </c:pt>
                <c:pt idx="3">
                  <c:v>34.1</c:v>
                </c:pt>
                <c:pt idx="4">
                  <c:v>34.6</c:v>
                </c:pt>
                <c:pt idx="5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63-4043-9E28-9F20C47D0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94112"/>
        <c:axId val="70523520"/>
      </c:lineChart>
      <c:catAx>
        <c:axId val="4919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52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18</c:v>
                </c:pt>
                <c:pt idx="1">
                  <c:v>0</c:v>
                </c:pt>
                <c:pt idx="2">
                  <c:v>3</c:v>
                </c:pt>
                <c:pt idx="3">
                  <c:v>24.3</c:v>
                </c:pt>
                <c:pt idx="4">
                  <c:v>32.299999999999997</c:v>
                </c:pt>
                <c:pt idx="5">
                  <c:v>0</c:v>
                </c:pt>
                <c:pt idx="6">
                  <c:v>4.8</c:v>
                </c:pt>
                <c:pt idx="7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7-40DA-827A-A476DE0647CD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27-40DA-827A-A476DE064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939776"/>
        <c:axId val="70968064"/>
      </c:barChart>
      <c:catAx>
        <c:axId val="709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6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9680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3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28.5</c:v>
                </c:pt>
                <c:pt idx="1">
                  <c:v>45.2</c:v>
                </c:pt>
                <c:pt idx="2">
                  <c:v>5.9</c:v>
                </c:pt>
                <c:pt idx="3">
                  <c:v>0</c:v>
                </c:pt>
                <c:pt idx="4">
                  <c:v>2.1</c:v>
                </c:pt>
                <c:pt idx="5">
                  <c:v>0</c:v>
                </c:pt>
                <c:pt idx="6">
                  <c:v>3.9</c:v>
                </c:pt>
                <c:pt idx="7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E-4617-A8F2-496E4B7C819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E-4617-A8F2-496E4B7C8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722048"/>
        <c:axId val="66748416"/>
      </c:barChart>
      <c:catAx>
        <c:axId val="6672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4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4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220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11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1-4057-9CD4-9AE2510E3A0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17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1-4057-9CD4-9AE2510E3A0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3.2</c:v>
                </c:pt>
                <c:pt idx="1">
                  <c:v>8.6999999999999993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1-4057-9CD4-9AE2510E3A0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6.4</c:v>
                </c:pt>
                <c:pt idx="1">
                  <c:v>12.1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A1-4057-9CD4-9AE2510E3A0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1.7</c:v>
                </c:pt>
                <c:pt idx="1">
                  <c:v>11.3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A1-4057-9CD4-9AE2510E3A0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3.8</c:v>
                </c:pt>
                <c:pt idx="1">
                  <c:v>13.4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A1-4057-9CD4-9AE2510E3A0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A1-4057-9CD4-9AE2510E3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707264"/>
        <c:axId val="66758528"/>
      </c:barChart>
      <c:catAx>
        <c:axId val="4970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5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5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07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8.3000000000000007</c:v>
                </c:pt>
                <c:pt idx="1">
                  <c:v>13.3</c:v>
                </c:pt>
                <c:pt idx="2">
                  <c:v>5.5</c:v>
                </c:pt>
                <c:pt idx="3">
                  <c:v>9.6</c:v>
                </c:pt>
                <c:pt idx="4">
                  <c:v>7.2</c:v>
                </c:pt>
                <c:pt idx="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69-4B85-9D16-FF3265965B95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27.9</c:v>
                </c:pt>
                <c:pt idx="1">
                  <c:v>28.8</c:v>
                </c:pt>
                <c:pt idx="2">
                  <c:v>26.5</c:v>
                </c:pt>
                <c:pt idx="3">
                  <c:v>19.5</c:v>
                </c:pt>
                <c:pt idx="4">
                  <c:v>25.4</c:v>
                </c:pt>
                <c:pt idx="5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69-4B85-9D16-FF3265965B95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59.4</c:v>
                </c:pt>
                <c:pt idx="1">
                  <c:v>68.599999999999994</c:v>
                </c:pt>
                <c:pt idx="2">
                  <c:v>62.7</c:v>
                </c:pt>
                <c:pt idx="3">
                  <c:v>64.599999999999994</c:v>
                </c:pt>
                <c:pt idx="4">
                  <c:v>59.7</c:v>
                </c:pt>
                <c:pt idx="5">
                  <c:v>57.4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69-4B85-9D16-FF3265965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891776"/>
        <c:axId val="71087616"/>
      </c:lineChart>
      <c:catAx>
        <c:axId val="708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7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91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Liberty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Liberty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4705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2214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Liberty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6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Liberty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241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Liberty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Liberty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8323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820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Liberty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779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Liberty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Liberty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55051"/>
              </p:ext>
            </p:extLst>
          </p:nvPr>
        </p:nvGraphicFramePr>
        <p:xfrm>
          <a:off x="390525" y="13525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032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Liberty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3322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Liberty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Liberty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248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9.7 percentage points for M.S. prevalence rates and 10.5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Liberty County, past-30-day alcohol use was reported at 21.8%,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13.2% in 2006 to 12.8%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increased from 8.3% in 2006 to 9.0%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20.9% of high school students have ridden in a car with a driver who was under the influence of alcohol, and 15.7%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37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Liberty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160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Liberty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092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Liberty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999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Liberty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641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Liberty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2124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Liberty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Liberty County, 7.3%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3.5% in 2006 to 2.7%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6.2%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767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Liberty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372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Liberty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963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Liberty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Liberty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(12.2%)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(5.8%).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Liberty County, 30.4% of students have been socially bullied, 13.7% have been physically bullied, and 9.8%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3.3%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775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9399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764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08573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49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Liberty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4317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860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Liberty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(54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Liberty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408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39.9% for lifetime use and 21.8% for past-30-day use, alcohol is the most commonly used drug among Liberty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(30.7% lifetime and 14.4% past-30-day) and cigarettes (28.8% lifetime and 9.0%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24.0%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8.7% for marijuana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872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Liberty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36838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Liberty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1363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Liberty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2025-06-23T17:15:46Z</dcterms:modified>
</cp:coreProperties>
</file>