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Needle to Inject Illegal Drugs*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39.9</c:v>
                </c:pt>
                <c:pt idx="1">
                  <c:v>29.4</c:v>
                </c:pt>
                <c:pt idx="2">
                  <c:v>22.1</c:v>
                </c:pt>
                <c:pt idx="3">
                  <c:v>14.8</c:v>
                </c:pt>
                <c:pt idx="4">
                  <c:v>14.2</c:v>
                </c:pt>
                <c:pt idx="5">
                  <c:v>4.3</c:v>
                </c:pt>
                <c:pt idx="6">
                  <c:v>3.9</c:v>
                </c:pt>
                <c:pt idx="7">
                  <c:v>3.6</c:v>
                </c:pt>
                <c:pt idx="8">
                  <c:v>3.6</c:v>
                </c:pt>
                <c:pt idx="9">
                  <c:v>3.5</c:v>
                </c:pt>
                <c:pt idx="10">
                  <c:v>2.9</c:v>
                </c:pt>
                <c:pt idx="11">
                  <c:v>1.6</c:v>
                </c:pt>
                <c:pt idx="12">
                  <c:v>1.6</c:v>
                </c:pt>
                <c:pt idx="13">
                  <c:v>1.5</c:v>
                </c:pt>
                <c:pt idx="14">
                  <c:v>0.9</c:v>
                </c:pt>
                <c:pt idx="15">
                  <c:v>0.5</c:v>
                </c:pt>
                <c:pt idx="16">
                  <c:v>0.3</c:v>
                </c:pt>
                <c:pt idx="17">
                  <c:v>0.2</c:v>
                </c:pt>
                <c:pt idx="1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8-4894-BC1A-745F7BF81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292224"/>
        <c:axId val="92382336"/>
      </c:barChart>
      <c:catAx>
        <c:axId val="922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8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3823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292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29.4</c:v>
                </c:pt>
                <c:pt idx="1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7-4C5F-A112-3EB7B4916D61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37-4C5F-A112-3EB7B4916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792768"/>
        <c:axId val="59843712"/>
      </c:barChart>
      <c:catAx>
        <c:axId val="597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4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8437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92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6.3</c:v>
                </c:pt>
                <c:pt idx="1">
                  <c:v>19.399999999999999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3C-49DE-8125-6B7BDA42FB6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20.2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3C-49DE-8125-6B7BDA42FB6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5.7</c:v>
                </c:pt>
                <c:pt idx="1">
                  <c:v>18.2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3C-49DE-8125-6B7BDA42FB6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</c:v>
                </c:pt>
                <c:pt idx="1">
                  <c:v>20.9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3C-49DE-8125-6B7BDA42FB6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6.2</c:v>
                </c:pt>
                <c:pt idx="1">
                  <c:v>20.7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3C-49DE-8125-6B7BDA42FB6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3.4</c:v>
                </c:pt>
                <c:pt idx="1">
                  <c:v>17.899999999999999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3C-49DE-8125-6B7BDA42FB6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3C-49DE-8125-6B7BDA42F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892480"/>
        <c:axId val="59958016"/>
      </c:barChart>
      <c:catAx>
        <c:axId val="598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9580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9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13.9</c:v>
                </c:pt>
                <c:pt idx="1">
                  <c:v>13</c:v>
                </c:pt>
                <c:pt idx="2">
                  <c:v>12.9</c:v>
                </c:pt>
                <c:pt idx="3">
                  <c:v>13.3</c:v>
                </c:pt>
                <c:pt idx="4">
                  <c:v>14.6</c:v>
                </c:pt>
                <c:pt idx="5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8E-47C2-BD6D-07AE2ED7908B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13.2</c:v>
                </c:pt>
                <c:pt idx="1">
                  <c:v>13.5</c:v>
                </c:pt>
                <c:pt idx="2">
                  <c:v>12.4</c:v>
                </c:pt>
                <c:pt idx="3">
                  <c:v>11.5</c:v>
                </c:pt>
                <c:pt idx="4">
                  <c:v>10.8</c:v>
                </c:pt>
                <c:pt idx="5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8E-47C2-BD6D-07AE2ED7908B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25.1</c:v>
                </c:pt>
                <c:pt idx="1">
                  <c:v>30</c:v>
                </c:pt>
                <c:pt idx="2">
                  <c:v>26.2</c:v>
                </c:pt>
                <c:pt idx="3">
                  <c:v>25.2</c:v>
                </c:pt>
                <c:pt idx="4">
                  <c:v>22.1</c:v>
                </c:pt>
                <c:pt idx="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8E-47C2-BD6D-07AE2ED79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60320"/>
        <c:axId val="84468096"/>
      </c:lineChart>
      <c:catAx>
        <c:axId val="5996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6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680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60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3.7</c:v>
                </c:pt>
                <c:pt idx="1">
                  <c:v>8.4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C-4FF9-8132-26D13A942FDD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1C-4FF9-8132-26D13A942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1714688"/>
        <c:axId val="59863808"/>
      </c:barChart>
      <c:catAx>
        <c:axId val="317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63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8638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7146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22.9</c:v>
                </c:pt>
                <c:pt idx="1">
                  <c:v>23.8</c:v>
                </c:pt>
                <c:pt idx="2">
                  <c:v>8.8000000000000007</c:v>
                </c:pt>
                <c:pt idx="3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26-40DF-91E3-F96669EDEE60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19.2</c:v>
                </c:pt>
                <c:pt idx="1">
                  <c:v>26</c:v>
                </c:pt>
                <c:pt idx="2">
                  <c:v>5.6</c:v>
                </c:pt>
                <c:pt idx="3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26-40DF-91E3-F96669EDEE60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19</c:v>
                </c:pt>
                <c:pt idx="2">
                  <c:v>4.5</c:v>
                </c:pt>
                <c:pt idx="3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26-40DF-91E3-F96669EDEE60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26-40DF-91E3-F96669EDE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044800"/>
        <c:axId val="60046336"/>
      </c:barChart>
      <c:catAx>
        <c:axId val="600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046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0463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044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6.1</c:v>
                </c:pt>
                <c:pt idx="1">
                  <c:v>3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37-4BCA-A610-EB6F116BEAE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37-4BCA-A610-EB6F116BEAE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37-4BCA-A610-EB6F116BEAE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2.1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37-4BCA-A610-EB6F116BEAE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2.6</c:v>
                </c:pt>
                <c:pt idx="1">
                  <c:v>0.6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37-4BCA-A610-EB6F116BEAE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37-4BCA-A610-EB6F116BEAE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37-4BCA-A610-EB6F116BE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074688"/>
        <c:axId val="85076224"/>
      </c:barChart>
      <c:catAx>
        <c:axId val="8507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7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076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74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E-4916-986F-147E677B096C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E-4916-986F-147E677B096C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E-4916-986F-147E677B096C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1.5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E-4916-986F-147E677B096C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E-4916-986F-147E677B0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011456"/>
        <c:axId val="85066496"/>
      </c:barChart>
      <c:catAx>
        <c:axId val="8501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6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066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114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1.4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32-4FF6-AF23-FC5FBB16319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5.7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32-4FF6-AF23-FC5FBB16319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2.5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32-4FF6-AF23-FC5FBB16319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32-4FF6-AF23-FC5FBB16319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32-4FF6-AF23-FC5FBB16319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32-4FF6-AF23-FC5FBB16319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32-4FF6-AF23-FC5FBB163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827008"/>
        <c:axId val="94775552"/>
      </c:barChart>
      <c:catAx>
        <c:axId val="9282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7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755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270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6.6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83-4833-B512-CCFB95B4BC4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7.5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83-4833-B512-CCFB95B4BC4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83-4833-B512-CCFB95B4BC4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83-4833-B512-CCFB95B4BC4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2.7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83-4833-B512-CCFB95B4BC4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0.8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83-4833-B512-CCFB95B4BC4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83-4833-B512-CCFB95B4B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195776"/>
        <c:axId val="86213760"/>
      </c:barChart>
      <c:catAx>
        <c:axId val="851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21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137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1957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3-490A-A01E-1C7B1BAD3FE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0.4</c:v>
                </c:pt>
                <c:pt idx="1">
                  <c:v>2.8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C3-490A-A01E-1C7B1BAD3FE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C3-490A-A01E-1C7B1BAD3FE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C3-490A-A01E-1C7B1BAD3FE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C3-490A-A01E-1C7B1BAD3FE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C3-490A-A01E-1C7B1BAD3FE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C3-490A-A01E-1C7B1BAD3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702208"/>
        <c:axId val="94708480"/>
      </c:barChart>
      <c:catAx>
        <c:axId val="9470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0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08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02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26-4710-98A9-B67EAF94F3C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Prescription Amphetamines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</c:v>
                </c:pt>
                <c:pt idx="1">
                  <c:v>11.8</c:v>
                </c:pt>
                <c:pt idx="2">
                  <c:v>10.8</c:v>
                </c:pt>
                <c:pt idx="3">
                  <c:v>6.4</c:v>
                </c:pt>
                <c:pt idx="4">
                  <c:v>3.1</c:v>
                </c:pt>
                <c:pt idx="5">
                  <c:v>1.8</c:v>
                </c:pt>
                <c:pt idx="6">
                  <c:v>1.4</c:v>
                </c:pt>
                <c:pt idx="7">
                  <c:v>1.4</c:v>
                </c:pt>
                <c:pt idx="8">
                  <c:v>1.1000000000000001</c:v>
                </c:pt>
                <c:pt idx="9">
                  <c:v>1</c:v>
                </c:pt>
                <c:pt idx="10">
                  <c:v>0.9</c:v>
                </c:pt>
                <c:pt idx="11">
                  <c:v>0.7</c:v>
                </c:pt>
                <c:pt idx="12">
                  <c:v>0.7</c:v>
                </c:pt>
                <c:pt idx="13">
                  <c:v>0.4</c:v>
                </c:pt>
                <c:pt idx="14">
                  <c:v>0.3</c:v>
                </c:pt>
                <c:pt idx="15">
                  <c:v>0.3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26-4710-98A9-B67EAF94F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392448"/>
        <c:axId val="92546944"/>
      </c:barChart>
      <c:catAx>
        <c:axId val="9239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54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5469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92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13.3</c:v>
                </c:pt>
                <c:pt idx="1">
                  <c:v>4.7</c:v>
                </c:pt>
                <c:pt idx="2">
                  <c:v>9.1999999999999993</c:v>
                </c:pt>
                <c:pt idx="3">
                  <c:v>21.9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0-41E7-9DC7-6217F641AD02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0-41E7-9DC7-6217F641A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844032"/>
        <c:axId val="95060736"/>
      </c:barChart>
      <c:catAx>
        <c:axId val="948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6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0607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4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4.0999999999999996</c:v>
                </c:pt>
                <c:pt idx="2">
                  <c:v>0.5</c:v>
                </c:pt>
                <c:pt idx="3">
                  <c:v>2.1</c:v>
                </c:pt>
                <c:pt idx="4">
                  <c:v>0.6</c:v>
                </c:pt>
                <c:pt idx="5">
                  <c:v>8.3000000000000007</c:v>
                </c:pt>
                <c:pt idx="6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3-42BD-9383-00956F7E3DD0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83-42BD-9383-00956F7E3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756864"/>
        <c:axId val="94758400"/>
      </c:barChart>
      <c:catAx>
        <c:axId val="947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58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584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56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9.8000000000000007</c:v>
                </c:pt>
                <c:pt idx="1">
                  <c:v>20.100000000000001</c:v>
                </c:pt>
                <c:pt idx="2">
                  <c:v>37</c:v>
                </c:pt>
                <c:pt idx="3">
                  <c:v>8.9</c:v>
                </c:pt>
                <c:pt idx="4">
                  <c:v>8.9</c:v>
                </c:pt>
                <c:pt idx="5">
                  <c:v>12.5</c:v>
                </c:pt>
                <c:pt idx="6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6-4FAD-9E2B-E6A2DDBF5AE1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6.1</c:v>
                </c:pt>
                <c:pt idx="1">
                  <c:v>7.8</c:v>
                </c:pt>
                <c:pt idx="2">
                  <c:v>19.7</c:v>
                </c:pt>
                <c:pt idx="3">
                  <c:v>7</c:v>
                </c:pt>
                <c:pt idx="4">
                  <c:v>5.5</c:v>
                </c:pt>
                <c:pt idx="5">
                  <c:v>9.3000000000000007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36-4FAD-9E2B-E6A2DDBF5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5085184"/>
        <c:axId val="94724096"/>
      </c:barChart>
      <c:catAx>
        <c:axId val="8508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2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240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85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2.7</c:v>
                </c:pt>
                <c:pt idx="1">
                  <c:v>16.399999999999999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1-4F9E-B43D-64084857CB1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31-4F9E-B43D-64084857C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779264"/>
        <c:axId val="94798208"/>
      </c:barChart>
      <c:catAx>
        <c:axId val="947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9820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79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58</c:v>
                </c:pt>
                <c:pt idx="2">
                  <c:v>54</c:v>
                </c:pt>
                <c:pt idx="3">
                  <c:v>59</c:v>
                </c:pt>
                <c:pt idx="4">
                  <c:v>57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A-4EF8-BE49-061E74633D5C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EA-4EF8-BE49-061E74633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793728"/>
        <c:axId val="94796032"/>
      </c:barChart>
      <c:catAx>
        <c:axId val="94793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6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796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3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65</c:v>
                </c:pt>
                <c:pt idx="2">
                  <c:v>38</c:v>
                </c:pt>
                <c:pt idx="3">
                  <c:v>39</c:v>
                </c:pt>
                <c:pt idx="4">
                  <c:v>25</c:v>
                </c:pt>
                <c:pt idx="5">
                  <c:v>43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3-4995-819B-90190B70ED64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63-4995-819B-90190B70E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878336"/>
        <c:axId val="94884224"/>
      </c:barChart>
      <c:catAx>
        <c:axId val="94878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84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884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78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54</c:v>
                </c:pt>
                <c:pt idx="2">
                  <c:v>38</c:v>
                </c:pt>
                <c:pt idx="3">
                  <c:v>35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E-40CC-AFB7-5878E9552F8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1E-40CC-AFB7-5878E9552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975872"/>
        <c:axId val="94977408"/>
      </c:barChart>
      <c:catAx>
        <c:axId val="94975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77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977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75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63</c:v>
                </c:pt>
                <c:pt idx="1">
                  <c:v>63</c:v>
                </c:pt>
                <c:pt idx="2">
                  <c:v>59</c:v>
                </c:pt>
                <c:pt idx="3">
                  <c:v>71</c:v>
                </c:pt>
                <c:pt idx="4">
                  <c:v>68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BB-4694-8F9B-DE5612D0D2D9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BB-4694-8F9B-DE5612D0D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003776"/>
        <c:axId val="95005312"/>
      </c:barChart>
      <c:catAx>
        <c:axId val="95003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05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005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03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42</c:v>
                </c:pt>
                <c:pt idx="1">
                  <c:v>63</c:v>
                </c:pt>
                <c:pt idx="2">
                  <c:v>34</c:v>
                </c:pt>
                <c:pt idx="3">
                  <c:v>26</c:v>
                </c:pt>
                <c:pt idx="4">
                  <c:v>41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9C-4944-A5BF-049D96C8B78A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9C-4944-A5BF-049D96C8B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2545408"/>
        <c:axId val="95002624"/>
      </c:barChart>
      <c:catAx>
        <c:axId val="925454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02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002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5454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45</c:v>
                </c:pt>
                <c:pt idx="2">
                  <c:v>36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A-4F66-A126-06CBC59FF19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EA-4F66-A126-06CBC59FF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020928"/>
        <c:axId val="95027200"/>
      </c:barChart>
      <c:catAx>
        <c:axId val="95020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27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027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20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23.8</c:v>
                </c:pt>
                <c:pt idx="1">
                  <c:v>46</c:v>
                </c:pt>
                <c:pt idx="2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02-4266-B375-E147C166F4A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15.3</c:v>
                </c:pt>
                <c:pt idx="1">
                  <c:v>41.4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02-4266-B375-E147C166F4A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34.9</c:v>
                </c:pt>
                <c:pt idx="2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02-4266-B375-E147C166F4A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13.4</c:v>
                </c:pt>
                <c:pt idx="1">
                  <c:v>34.6</c:v>
                </c:pt>
                <c:pt idx="2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02-4266-B375-E147C166F4A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13.2</c:v>
                </c:pt>
                <c:pt idx="1">
                  <c:v>25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02-4266-B375-E147C166F4A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7.9</c:v>
                </c:pt>
                <c:pt idx="1">
                  <c:v>23.5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02-4266-B375-E147C166F4A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02-4266-B375-E147C166F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874624"/>
        <c:axId val="92914816"/>
      </c:barChart>
      <c:catAx>
        <c:axId val="9287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914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9148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74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</c:v>
                </c:pt>
                <c:pt idx="1">
                  <c:v>26.3</c:v>
                </c:pt>
                <c:pt idx="2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F2-410C-969E-C2DA4B9EE1A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23.9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F2-410C-969E-C2DA4B9EE1A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</c:v>
                </c:pt>
                <c:pt idx="1">
                  <c:v>17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F2-410C-969E-C2DA4B9EE1A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15.1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F2-410C-969E-C2DA4B9EE1A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5.2</c:v>
                </c:pt>
                <c:pt idx="1">
                  <c:v>12.2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F2-410C-969E-C2DA4B9EE1A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9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F2-410C-969E-C2DA4B9EE1A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F2-410C-969E-C2DA4B9EE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3232128"/>
        <c:axId val="93255936"/>
      </c:barChart>
      <c:catAx>
        <c:axId val="9323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25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2559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232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36.5</c:v>
                </c:pt>
                <c:pt idx="1">
                  <c:v>30</c:v>
                </c:pt>
                <c:pt idx="2">
                  <c:v>27.1</c:v>
                </c:pt>
                <c:pt idx="3">
                  <c:v>25.5</c:v>
                </c:pt>
                <c:pt idx="4">
                  <c:v>20</c:v>
                </c:pt>
                <c:pt idx="5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50-4C10-BCA8-E345DBA9F8E1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19.100000000000001</c:v>
                </c:pt>
                <c:pt idx="1">
                  <c:v>15.9</c:v>
                </c:pt>
                <c:pt idx="2">
                  <c:v>12.2</c:v>
                </c:pt>
                <c:pt idx="3">
                  <c:v>10.8</c:v>
                </c:pt>
                <c:pt idx="4">
                  <c:v>9.1999999999999993</c:v>
                </c:pt>
                <c:pt idx="5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50-4C10-BCA8-E345DBA9F8E1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32.9</c:v>
                </c:pt>
                <c:pt idx="1">
                  <c:v>33.9</c:v>
                </c:pt>
                <c:pt idx="2">
                  <c:v>28.7</c:v>
                </c:pt>
                <c:pt idx="3">
                  <c:v>26.1</c:v>
                </c:pt>
                <c:pt idx="4">
                  <c:v>20.6</c:v>
                </c:pt>
                <c:pt idx="5">
                  <c:v>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50-4C10-BCA8-E345DBA9F8E1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33.700000000000003</c:v>
                </c:pt>
                <c:pt idx="1">
                  <c:v>39.200000000000003</c:v>
                </c:pt>
                <c:pt idx="2">
                  <c:v>39</c:v>
                </c:pt>
                <c:pt idx="3">
                  <c:v>37.9</c:v>
                </c:pt>
                <c:pt idx="4">
                  <c:v>41.9</c:v>
                </c:pt>
                <c:pt idx="5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50-4C10-BCA8-E345DBA9F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12192"/>
        <c:axId val="93254784"/>
      </c:lineChart>
      <c:catAx>
        <c:axId val="9311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25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254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1121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2</c:v>
                </c:pt>
                <c:pt idx="1">
                  <c:v>1.1000000000000001</c:v>
                </c:pt>
                <c:pt idx="2">
                  <c:v>0.8</c:v>
                </c:pt>
                <c:pt idx="3">
                  <c:v>16.7</c:v>
                </c:pt>
                <c:pt idx="4">
                  <c:v>48.4</c:v>
                </c:pt>
                <c:pt idx="5">
                  <c:v>0</c:v>
                </c:pt>
                <c:pt idx="6">
                  <c:v>10.4</c:v>
                </c:pt>
                <c:pt idx="7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5-4AEF-8040-BBE02FDA39E8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05-4AEF-8040-BBE02FDA3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864128"/>
        <c:axId val="94866816"/>
      </c:barChart>
      <c:catAx>
        <c:axId val="9486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6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8668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641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42.2</c:v>
                </c:pt>
                <c:pt idx="1">
                  <c:v>46.6</c:v>
                </c:pt>
                <c:pt idx="2">
                  <c:v>0.6</c:v>
                </c:pt>
                <c:pt idx="3">
                  <c:v>1.8</c:v>
                </c:pt>
                <c:pt idx="4">
                  <c:v>2.7</c:v>
                </c:pt>
                <c:pt idx="5">
                  <c:v>2.1</c:v>
                </c:pt>
                <c:pt idx="6">
                  <c:v>0.3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E-4AD4-B476-EEBF85322405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CE-4AD4-B476-EEBF85322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8730752"/>
        <c:axId val="59709696"/>
      </c:barChart>
      <c:catAx>
        <c:axId val="5873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09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7096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7307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7.6</c:v>
                </c:pt>
                <c:pt idx="1">
                  <c:v>18.7</c:v>
                </c:pt>
                <c:pt idx="2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E-478B-BB7F-D3A623A3B96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5.3</c:v>
                </c:pt>
                <c:pt idx="1">
                  <c:v>18.2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2E-478B-BB7F-D3A623A3B96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5.2</c:v>
                </c:pt>
                <c:pt idx="1">
                  <c:v>12.2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2E-478B-BB7F-D3A623A3B96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2.7</c:v>
                </c:pt>
                <c:pt idx="1">
                  <c:v>11.3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2E-478B-BB7F-D3A623A3B96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3.3</c:v>
                </c:pt>
                <c:pt idx="1">
                  <c:v>7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2E-478B-BB7F-D3A623A3B96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0.5</c:v>
                </c:pt>
                <c:pt idx="1">
                  <c:v>5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2E-478B-BB7F-D3A623A3B96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2E-478B-BB7F-D3A623A3B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768192"/>
        <c:axId val="59827328"/>
      </c:barChart>
      <c:catAx>
        <c:axId val="5976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2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827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68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13.9</c:v>
                </c:pt>
                <c:pt idx="1">
                  <c:v>12.6</c:v>
                </c:pt>
                <c:pt idx="2">
                  <c:v>9.1999999999999993</c:v>
                </c:pt>
                <c:pt idx="3">
                  <c:v>7.6</c:v>
                </c:pt>
                <c:pt idx="4">
                  <c:v>5.4</c:v>
                </c:pt>
                <c:pt idx="5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5E-4242-993F-208FC9FDD6D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25</c:v>
                </c:pt>
                <c:pt idx="1">
                  <c:v>23.4</c:v>
                </c:pt>
                <c:pt idx="2">
                  <c:v>19.5</c:v>
                </c:pt>
                <c:pt idx="3">
                  <c:v>17.600000000000001</c:v>
                </c:pt>
                <c:pt idx="4">
                  <c:v>11.9</c:v>
                </c:pt>
                <c:pt idx="5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5E-4242-993F-208FC9FDD6D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61.4</c:v>
                </c:pt>
                <c:pt idx="1">
                  <c:v>66.900000000000006</c:v>
                </c:pt>
                <c:pt idx="2">
                  <c:v>65.7</c:v>
                </c:pt>
                <c:pt idx="3">
                  <c:v>69</c:v>
                </c:pt>
                <c:pt idx="4">
                  <c:v>71.2</c:v>
                </c:pt>
                <c:pt idx="5">
                  <c:v>68.599999999999994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5E-4242-993F-208FC9FDD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93984"/>
        <c:axId val="84810752"/>
      </c:lineChart>
      <c:catAx>
        <c:axId val="8479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81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8107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93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Lee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129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91684"/>
              </p:ext>
            </p:extLst>
          </p:nvPr>
        </p:nvGraphicFramePr>
        <p:xfrm>
          <a:off x="35966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8921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595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22088"/>
              </p:ext>
            </p:extLst>
          </p:nvPr>
        </p:nvGraphicFramePr>
        <p:xfrm>
          <a:off x="371475" y="14112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2557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Lee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761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Lee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334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487069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Lee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521320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Lee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1,128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6.9 percentage points for M.S. prevalence rates and 5.0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Lee County, past-30-day alcohol use was reported at 17.0%,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19.1% in 2006 to 6.4%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13.9% in 2006 to 3.1%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16.9% of high school students have ridden in a car with a driver who was under the influence of alcohol, and 19.0%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2681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Lee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060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Lee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283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Lee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662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264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Lee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04891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Lee County, 4.7%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4.3% in 2006 to 1.1%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6.3% in 2012 to 0.9%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2.1%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066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1949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Lee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69309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(0.5%)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Lee County, 27.0% of students have been socially bullied, 13.0% have been physically bullied, and 7.8%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2.7% of students have belonged to a gang, and 0.7%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9544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0631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5096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438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522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Lee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452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853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(51%)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Lee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99922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39.9% for lifetime use and 17.0% for past-30-day use, alcohol is the most commonly used drug among Lee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(29.4% lifetime and 10.8% past-30-day) and marijuana (22.1% lifetime and 11.8%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3.1%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9828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45194"/>
              </p:ext>
            </p:extLst>
          </p:nvPr>
        </p:nvGraphicFramePr>
        <p:xfrm>
          <a:off x="376687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1348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Lee County PowerPoint</dc:title>
  <dc:creator>Bert Rothenbach</dc:creator>
  <cp:lastModifiedBy>VanDyke, Misty N</cp:lastModifiedBy>
  <cp:revision>339</cp:revision>
  <dcterms:created xsi:type="dcterms:W3CDTF">2010-11-20T14:45:41Z</dcterms:created>
  <dcterms:modified xsi:type="dcterms:W3CDTF">2025-06-23T17:08:02Z</dcterms:modified>
</cp:coreProperties>
</file>