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adford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Synthetic Marijuana*</c:v>
                </c:pt>
                <c:pt idx="6">
                  <c:v>Prescription Pain Relievers</c:v>
                </c:pt>
                <c:pt idx="7">
                  <c:v>Depressants</c:v>
                </c:pt>
                <c:pt idx="8">
                  <c:v>Inhalants</c:v>
                </c:pt>
                <c:pt idx="9">
                  <c:v>Over-the-Counter Drugs</c:v>
                </c:pt>
                <c:pt idx="10">
                  <c:v>Prescription Amphetamines</c:v>
                </c:pt>
                <c:pt idx="11">
                  <c:v>LSD, PCP or Mushrooms</c:v>
                </c:pt>
                <c:pt idx="12">
                  <c:v>Needle to Inject Illegal Drugs*</c:v>
                </c:pt>
                <c:pt idx="13">
                  <c:v>Methamphetamine</c:v>
                </c:pt>
                <c:pt idx="14">
                  <c:v>Flakka*</c:v>
                </c:pt>
                <c:pt idx="15">
                  <c:v>Cocaine or Crack Cocaine</c:v>
                </c:pt>
                <c:pt idx="16">
                  <c:v>Club Drugs</c:v>
                </c:pt>
                <c:pt idx="17">
                  <c:v>Steroids (without a doctor’s order)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37.6</c:v>
                </c:pt>
                <c:pt idx="1">
                  <c:v>28.3</c:v>
                </c:pt>
                <c:pt idx="2">
                  <c:v>25.1</c:v>
                </c:pt>
                <c:pt idx="3">
                  <c:v>23.5</c:v>
                </c:pt>
                <c:pt idx="4">
                  <c:v>21.9</c:v>
                </c:pt>
                <c:pt idx="5">
                  <c:v>6.2</c:v>
                </c:pt>
                <c:pt idx="6">
                  <c:v>5</c:v>
                </c:pt>
                <c:pt idx="7">
                  <c:v>4.9000000000000004</c:v>
                </c:pt>
                <c:pt idx="8">
                  <c:v>4.5</c:v>
                </c:pt>
                <c:pt idx="9">
                  <c:v>4.0999999999999996</c:v>
                </c:pt>
                <c:pt idx="10">
                  <c:v>3.5</c:v>
                </c:pt>
                <c:pt idx="11">
                  <c:v>1.8</c:v>
                </c:pt>
                <c:pt idx="12">
                  <c:v>0.6</c:v>
                </c:pt>
                <c:pt idx="13">
                  <c:v>0.5</c:v>
                </c:pt>
                <c:pt idx="14">
                  <c:v>0.5</c:v>
                </c:pt>
                <c:pt idx="15">
                  <c:v>0.4</c:v>
                </c:pt>
                <c:pt idx="16">
                  <c:v>0.4</c:v>
                </c:pt>
                <c:pt idx="17">
                  <c:v>0.3</c:v>
                </c:pt>
                <c:pt idx="18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8829440"/>
        <c:axId val="58857344"/>
      </c:barChart>
      <c:catAx>
        <c:axId val="58829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88573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885734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882944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28.3</c:v>
                </c:pt>
                <c:pt idx="1">
                  <c:v>14.3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0509568"/>
        <c:axId val="60627200"/>
      </c:barChart>
      <c:catAx>
        <c:axId val="60509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6272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62720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50956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8.5</c:v>
                </c:pt>
                <c:pt idx="1">
                  <c:v>13.5</c:v>
                </c:pt>
                <c:pt idx="2">
                  <c:v>11.5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6.9</c:v>
                </c:pt>
                <c:pt idx="1">
                  <c:v>13.2</c:v>
                </c:pt>
                <c:pt idx="2">
                  <c:v>10.6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5.2</c:v>
                </c:pt>
                <c:pt idx="1">
                  <c:v>14.9</c:v>
                </c:pt>
                <c:pt idx="2">
                  <c:v>10.7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6.2</c:v>
                </c:pt>
                <c:pt idx="1">
                  <c:v>17.7</c:v>
                </c:pt>
                <c:pt idx="2">
                  <c:v>12.4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5.8</c:v>
                </c:pt>
                <c:pt idx="1">
                  <c:v>19.7</c:v>
                </c:pt>
                <c:pt idx="2">
                  <c:v>12.7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3.4</c:v>
                </c:pt>
                <c:pt idx="1">
                  <c:v>16.399999999999999</c:v>
                </c:pt>
                <c:pt idx="2">
                  <c:v>10.9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0715008"/>
        <c:axId val="60716544"/>
      </c:barChart>
      <c:catAx>
        <c:axId val="60715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7165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716544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71500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11.5</c:v>
                </c:pt>
                <c:pt idx="1">
                  <c:v>10.6</c:v>
                </c:pt>
                <c:pt idx="2">
                  <c:v>10.7</c:v>
                </c:pt>
                <c:pt idx="3">
                  <c:v>12.4</c:v>
                </c:pt>
                <c:pt idx="4">
                  <c:v>12.7</c:v>
                </c:pt>
                <c:pt idx="5">
                  <c:v>10.9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17.5</c:v>
                </c:pt>
                <c:pt idx="1">
                  <c:v>13.4</c:v>
                </c:pt>
                <c:pt idx="2">
                  <c:v>11.7</c:v>
                </c:pt>
                <c:pt idx="3">
                  <c:v>18.100000000000001</c:v>
                </c:pt>
                <c:pt idx="4">
                  <c:v>15.6</c:v>
                </c:pt>
                <c:pt idx="5">
                  <c:v>19.3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38.6</c:v>
                </c:pt>
                <c:pt idx="1">
                  <c:v>34.6</c:v>
                </c:pt>
                <c:pt idx="2">
                  <c:v>34.299999999999997</c:v>
                </c:pt>
                <c:pt idx="3">
                  <c:v>24.7</c:v>
                </c:pt>
                <c:pt idx="4">
                  <c:v>29.4</c:v>
                </c:pt>
                <c:pt idx="5">
                  <c:v>22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678912"/>
        <c:axId val="60680832"/>
      </c:lineChart>
      <c:catAx>
        <c:axId val="60678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6808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68083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67891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9.8000000000000007</c:v>
                </c:pt>
                <c:pt idx="2">
                  <c:v>3.3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0757888"/>
        <c:axId val="60759424"/>
      </c:barChart>
      <c:catAx>
        <c:axId val="60757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7594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75942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75788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23.4</c:v>
                </c:pt>
                <c:pt idx="1">
                  <c:v>28.4</c:v>
                </c:pt>
                <c:pt idx="2">
                  <c:v>9.4</c:v>
                </c:pt>
                <c:pt idx="3">
                  <c:v>12.6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14.8</c:v>
                </c:pt>
                <c:pt idx="1">
                  <c:v>21.4</c:v>
                </c:pt>
                <c:pt idx="2">
                  <c:v>5.3</c:v>
                </c:pt>
                <c:pt idx="3">
                  <c:v>12.9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24.3</c:v>
                </c:pt>
                <c:pt idx="1">
                  <c:v>23.8</c:v>
                </c:pt>
                <c:pt idx="2">
                  <c:v>8.1999999999999993</c:v>
                </c:pt>
                <c:pt idx="3">
                  <c:v>12.6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0811520"/>
        <c:axId val="60883328"/>
      </c:barChart>
      <c:catAx>
        <c:axId val="60811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8833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883328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81152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1.8</c:v>
                </c:pt>
                <c:pt idx="1">
                  <c:v>3.9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2</c:v>
                </c:pt>
                <c:pt idx="1">
                  <c:v>2.9</c:v>
                </c:pt>
                <c:pt idx="2">
                  <c:v>2.5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3.3</c:v>
                </c:pt>
                <c:pt idx="1">
                  <c:v>2.1</c:v>
                </c:pt>
                <c:pt idx="2">
                  <c:v>2.6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3.1</c:v>
                </c:pt>
                <c:pt idx="1">
                  <c:v>1.5</c:v>
                </c:pt>
                <c:pt idx="2">
                  <c:v>2.2000000000000002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2.2000000000000002</c:v>
                </c:pt>
                <c:pt idx="2">
                  <c:v>3.2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1.6</c:v>
                </c:pt>
                <c:pt idx="1">
                  <c:v>0.6</c:v>
                </c:pt>
                <c:pt idx="2">
                  <c:v>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0921344"/>
        <c:axId val="62492032"/>
      </c:barChart>
      <c:catAx>
        <c:axId val="60921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4920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49203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92134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3.9</c:v>
                </c:pt>
                <c:pt idx="1">
                  <c:v>1.6</c:v>
                </c:pt>
                <c:pt idx="2">
                  <c:v>2.6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1.7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3.1</c:v>
                </c:pt>
                <c:pt idx="1">
                  <c:v>2.6</c:v>
                </c:pt>
                <c:pt idx="2">
                  <c:v>2.9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0.3</c:v>
                </c:pt>
                <c:pt idx="1">
                  <c:v>2.2000000000000002</c:v>
                </c:pt>
                <c:pt idx="2">
                  <c:v>1.4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0896000"/>
        <c:axId val="60921728"/>
      </c:barChart>
      <c:catAx>
        <c:axId val="60896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9217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92172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89600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3.6</c:v>
                </c:pt>
                <c:pt idx="1">
                  <c:v>5.0999999999999996</c:v>
                </c:pt>
                <c:pt idx="2">
                  <c:v>4.4000000000000004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0.7</c:v>
                </c:pt>
                <c:pt idx="1">
                  <c:v>5.9</c:v>
                </c:pt>
                <c:pt idx="2">
                  <c:v>3.7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1.6</c:v>
                </c:pt>
                <c:pt idx="1">
                  <c:v>3.9</c:v>
                </c:pt>
                <c:pt idx="2">
                  <c:v>2.9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</c:v>
                </c:pt>
                <c:pt idx="1">
                  <c:v>2.2000000000000002</c:v>
                </c:pt>
                <c:pt idx="2">
                  <c:v>1.1000000000000001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0.5</c:v>
                </c:pt>
                <c:pt idx="1">
                  <c:v>2.2999999999999998</c:v>
                </c:pt>
                <c:pt idx="2">
                  <c:v>1.6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2463360"/>
        <c:axId val="66135168"/>
      </c:barChart>
      <c:catAx>
        <c:axId val="62463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1351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13516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46336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1.8</c:v>
                </c:pt>
                <c:pt idx="1">
                  <c:v>9.9</c:v>
                </c:pt>
                <c:pt idx="2">
                  <c:v>6.7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3.2</c:v>
                </c:pt>
                <c:pt idx="1">
                  <c:v>3.7</c:v>
                </c:pt>
                <c:pt idx="2">
                  <c:v>3.5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1.5</c:v>
                </c:pt>
                <c:pt idx="1">
                  <c:v>4</c:v>
                </c:pt>
                <c:pt idx="2">
                  <c:v>2.9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1.8</c:v>
                </c:pt>
                <c:pt idx="1">
                  <c:v>4.3</c:v>
                </c:pt>
                <c:pt idx="2">
                  <c:v>3.1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3.1</c:v>
                </c:pt>
                <c:pt idx="2">
                  <c:v>2.1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0.3</c:v>
                </c:pt>
                <c:pt idx="1">
                  <c:v>2.8</c:v>
                </c:pt>
                <c:pt idx="2">
                  <c:v>1.7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6173568"/>
        <c:axId val="66176128"/>
      </c:barChart>
      <c:catAx>
        <c:axId val="66173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1761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17612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17356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3.6</c:v>
                </c:pt>
                <c:pt idx="1">
                  <c:v>2.4</c:v>
                </c:pt>
                <c:pt idx="2">
                  <c:v>3.2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0.4</c:v>
                </c:pt>
                <c:pt idx="1">
                  <c:v>1.6</c:v>
                </c:pt>
                <c:pt idx="2">
                  <c:v>1.1000000000000001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0.4</c:v>
                </c:pt>
                <c:pt idx="1">
                  <c:v>0.6</c:v>
                </c:pt>
                <c:pt idx="2">
                  <c:v>0.5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0.2</c:v>
                </c:pt>
                <c:pt idx="1">
                  <c:v>0.8</c:v>
                </c:pt>
                <c:pt idx="2">
                  <c:v>0.5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0.2</c:v>
                </c:pt>
                <c:pt idx="1">
                  <c:v>1.1000000000000001</c:v>
                </c:pt>
                <c:pt idx="2">
                  <c:v>0.7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9604864"/>
        <c:axId val="89607168"/>
      </c:barChart>
      <c:catAx>
        <c:axId val="89604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6071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960716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60486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Binge Drinking</c:v>
                </c:pt>
                <c:pt idx="4">
                  <c:v>Cigarettes</c:v>
                </c:pt>
                <c:pt idx="5">
                  <c:v>Prescription Pain Relievers</c:v>
                </c:pt>
                <c:pt idx="6">
                  <c:v>LSD, PCP or Mushrooms</c:v>
                </c:pt>
                <c:pt idx="7">
                  <c:v>Depressants</c:v>
                </c:pt>
                <c:pt idx="8">
                  <c:v>Over-the-Counter Drugs</c:v>
                </c:pt>
                <c:pt idx="9">
                  <c:v>Inhalants</c:v>
                </c:pt>
                <c:pt idx="10">
                  <c:v>Prescription Amphetamines</c:v>
                </c:pt>
                <c:pt idx="11">
                  <c:v>Methamphetamine</c:v>
                </c:pt>
                <c:pt idx="12">
                  <c:v>Cocaine or Crack Cocaine</c:v>
                </c:pt>
                <c:pt idx="13">
                  <c:v>Steroids (without a doctor’s order)</c:v>
                </c:pt>
                <c:pt idx="14">
                  <c:v>Heroin</c:v>
                </c:pt>
                <c:pt idx="15">
                  <c:v>Club Drugs</c:v>
                </c:pt>
                <c:pt idx="16">
                  <c:v>Flakka*</c:v>
                </c:pt>
                <c:pt idx="17">
                  <c:v>Synthetic Marijuana*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22.7</c:v>
                </c:pt>
                <c:pt idx="1">
                  <c:v>14.3</c:v>
                </c:pt>
                <c:pt idx="2">
                  <c:v>10.9</c:v>
                </c:pt>
                <c:pt idx="3">
                  <c:v>8.1</c:v>
                </c:pt>
                <c:pt idx="4">
                  <c:v>5.6</c:v>
                </c:pt>
                <c:pt idx="5">
                  <c:v>1.7</c:v>
                </c:pt>
                <c:pt idx="6">
                  <c:v>1.7</c:v>
                </c:pt>
                <c:pt idx="7">
                  <c:v>1.6</c:v>
                </c:pt>
                <c:pt idx="8">
                  <c:v>1.4</c:v>
                </c:pt>
                <c:pt idx="9">
                  <c:v>1</c:v>
                </c:pt>
                <c:pt idx="10">
                  <c:v>0.7</c:v>
                </c:pt>
                <c:pt idx="11">
                  <c:v>0.6</c:v>
                </c:pt>
                <c:pt idx="12">
                  <c:v>0.4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8867072"/>
        <c:axId val="58874112"/>
      </c:barChart>
      <c:catAx>
        <c:axId val="58867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88741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887411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886707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13.1</c:v>
                </c:pt>
                <c:pt idx="1">
                  <c:v>5.0999999999999996</c:v>
                </c:pt>
                <c:pt idx="2">
                  <c:v>13.9</c:v>
                </c:pt>
                <c:pt idx="3">
                  <c:v>26.7</c:v>
                </c:pt>
                <c:pt idx="4">
                  <c:v>4.5999999999999996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6208128"/>
        <c:axId val="66210048"/>
      </c:barChart>
      <c:catAx>
        <c:axId val="66208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210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21004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20812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8.6</c:v>
                </c:pt>
                <c:pt idx="1">
                  <c:v>2.5</c:v>
                </c:pt>
                <c:pt idx="2">
                  <c:v>1.7</c:v>
                </c:pt>
                <c:pt idx="3">
                  <c:v>2.6</c:v>
                </c:pt>
                <c:pt idx="4">
                  <c:v>1.1000000000000001</c:v>
                </c:pt>
                <c:pt idx="5">
                  <c:v>9.6</c:v>
                </c:pt>
                <c:pt idx="6">
                  <c:v>6.3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6467712"/>
        <c:axId val="66469248"/>
      </c:barChart>
      <c:catAx>
        <c:axId val="66467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4692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46924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46771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9.1999999999999993</c:v>
                </c:pt>
                <c:pt idx="1">
                  <c:v>18.100000000000001</c:v>
                </c:pt>
                <c:pt idx="2">
                  <c:v>36.299999999999997</c:v>
                </c:pt>
                <c:pt idx="3">
                  <c:v>4.5999999999999996</c:v>
                </c:pt>
                <c:pt idx="4">
                  <c:v>8.5</c:v>
                </c:pt>
                <c:pt idx="5">
                  <c:v>11.5</c:v>
                </c:pt>
                <c:pt idx="6">
                  <c:v>1.8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10.4</c:v>
                </c:pt>
                <c:pt idx="1">
                  <c:v>10.1</c:v>
                </c:pt>
                <c:pt idx="2">
                  <c:v>24.1</c:v>
                </c:pt>
                <c:pt idx="3">
                  <c:v>10.5</c:v>
                </c:pt>
                <c:pt idx="4">
                  <c:v>7.3</c:v>
                </c:pt>
                <c:pt idx="5">
                  <c:v>18.100000000000001</c:v>
                </c:pt>
                <c:pt idx="6">
                  <c:v>8.6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6460672"/>
        <c:axId val="66471808"/>
      </c:barChart>
      <c:catAx>
        <c:axId val="66460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4718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47180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46067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2.6</c:v>
                </c:pt>
                <c:pt idx="1">
                  <c:v>11.3</c:v>
                </c:pt>
                <c:pt idx="2">
                  <c:v>1.5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2016896"/>
        <c:axId val="62023552"/>
      </c:barChart>
      <c:catAx>
        <c:axId val="62016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0235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02355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01689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51</c:v>
                </c:pt>
                <c:pt idx="1">
                  <c:v>63</c:v>
                </c:pt>
                <c:pt idx="2">
                  <c:v>58</c:v>
                </c:pt>
                <c:pt idx="3">
                  <c:v>48</c:v>
                </c:pt>
                <c:pt idx="4">
                  <c:v>44</c:v>
                </c:pt>
                <c:pt idx="5">
                  <c:v>58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2008704"/>
        <c:axId val="62012416"/>
      </c:barChart>
      <c:catAx>
        <c:axId val="6200870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01241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201241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00870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36</c:v>
                </c:pt>
                <c:pt idx="1">
                  <c:v>55</c:v>
                </c:pt>
                <c:pt idx="2">
                  <c:v>42</c:v>
                </c:pt>
                <c:pt idx="3">
                  <c:v>33</c:v>
                </c:pt>
                <c:pt idx="4">
                  <c:v>30</c:v>
                </c:pt>
                <c:pt idx="5">
                  <c:v>48</c:v>
                </c:pt>
                <c:pt idx="6">
                  <c:v>29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2027648"/>
        <c:axId val="62029184"/>
      </c:barChart>
      <c:catAx>
        <c:axId val="6202764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02918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202918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02764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45</c:v>
                </c:pt>
                <c:pt idx="1">
                  <c:v>64</c:v>
                </c:pt>
                <c:pt idx="2">
                  <c:v>35</c:v>
                </c:pt>
                <c:pt idx="3">
                  <c:v>38</c:v>
                </c:pt>
                <c:pt idx="4">
                  <c:v>27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2044800"/>
        <c:axId val="62052608"/>
      </c:barChart>
      <c:catAx>
        <c:axId val="6204480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05260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205260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04480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72</c:v>
                </c:pt>
                <c:pt idx="1">
                  <c:v>58</c:v>
                </c:pt>
                <c:pt idx="2">
                  <c:v>50</c:v>
                </c:pt>
                <c:pt idx="3">
                  <c:v>46</c:v>
                </c:pt>
                <c:pt idx="4">
                  <c:v>48</c:v>
                </c:pt>
                <c:pt idx="5">
                  <c:v>64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6224128"/>
        <c:axId val="66455424"/>
      </c:barChart>
      <c:catAx>
        <c:axId val="6622412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45542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645542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22412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54</c:v>
                </c:pt>
                <c:pt idx="1">
                  <c:v>50</c:v>
                </c:pt>
                <c:pt idx="2">
                  <c:v>40</c:v>
                </c:pt>
                <c:pt idx="3">
                  <c:v>26</c:v>
                </c:pt>
                <c:pt idx="4">
                  <c:v>46</c:v>
                </c:pt>
                <c:pt idx="5">
                  <c:v>47</c:v>
                </c:pt>
                <c:pt idx="6">
                  <c:v>34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0512896"/>
        <c:axId val="60551936"/>
      </c:barChart>
      <c:catAx>
        <c:axId val="6051289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55193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055193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51289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48</c:v>
                </c:pt>
                <c:pt idx="1">
                  <c:v>63</c:v>
                </c:pt>
                <c:pt idx="2">
                  <c:v>45</c:v>
                </c:pt>
                <c:pt idx="3">
                  <c:v>44</c:v>
                </c:pt>
                <c:pt idx="4">
                  <c:v>34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6455040"/>
        <c:axId val="66491904"/>
      </c:barChart>
      <c:catAx>
        <c:axId val="6645504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49190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649190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45504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10.6</c:v>
                </c:pt>
                <c:pt idx="1">
                  <c:v>36</c:v>
                </c:pt>
                <c:pt idx="2">
                  <c:v>24.8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21.3</c:v>
                </c:pt>
                <c:pt idx="1">
                  <c:v>39.9</c:v>
                </c:pt>
                <c:pt idx="2">
                  <c:v>32.1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26.2</c:v>
                </c:pt>
                <c:pt idx="1">
                  <c:v>32.1</c:v>
                </c:pt>
                <c:pt idx="2">
                  <c:v>29.5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20.100000000000001</c:v>
                </c:pt>
                <c:pt idx="1">
                  <c:v>34.299999999999997</c:v>
                </c:pt>
                <c:pt idx="2">
                  <c:v>27.5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11.1</c:v>
                </c:pt>
                <c:pt idx="1">
                  <c:v>22.3</c:v>
                </c:pt>
                <c:pt idx="2">
                  <c:v>16.8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10.3</c:v>
                </c:pt>
                <c:pt idx="1">
                  <c:v>31.6</c:v>
                </c:pt>
                <c:pt idx="2">
                  <c:v>22.7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9243520"/>
        <c:axId val="59275520"/>
      </c:barChart>
      <c:catAx>
        <c:axId val="59243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2755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275520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24352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5.4</c:v>
                </c:pt>
                <c:pt idx="1">
                  <c:v>24.2</c:v>
                </c:pt>
                <c:pt idx="2">
                  <c:v>15.9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10.5</c:v>
                </c:pt>
                <c:pt idx="1">
                  <c:v>24.4</c:v>
                </c:pt>
                <c:pt idx="2">
                  <c:v>18.5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10.5</c:v>
                </c:pt>
                <c:pt idx="1">
                  <c:v>18.600000000000001</c:v>
                </c:pt>
                <c:pt idx="2">
                  <c:v>15.1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8.4</c:v>
                </c:pt>
                <c:pt idx="1">
                  <c:v>19.100000000000001</c:v>
                </c:pt>
                <c:pt idx="2">
                  <c:v>13.9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3.6</c:v>
                </c:pt>
                <c:pt idx="1">
                  <c:v>17.5</c:v>
                </c:pt>
                <c:pt idx="2">
                  <c:v>10.7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2.6</c:v>
                </c:pt>
                <c:pt idx="1">
                  <c:v>12.2</c:v>
                </c:pt>
                <c:pt idx="2">
                  <c:v>8.1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9304960"/>
        <c:axId val="59347712"/>
      </c:barChart>
      <c:catAx>
        <c:axId val="59304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3477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34771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30496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24.8</c:v>
                </c:pt>
                <c:pt idx="1">
                  <c:v>32.1</c:v>
                </c:pt>
                <c:pt idx="2">
                  <c:v>29.5</c:v>
                </c:pt>
                <c:pt idx="3">
                  <c:v>27.5</c:v>
                </c:pt>
                <c:pt idx="4">
                  <c:v>16.8</c:v>
                </c:pt>
                <c:pt idx="5">
                  <c:v>22.7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15.9</c:v>
                </c:pt>
                <c:pt idx="1">
                  <c:v>18.5</c:v>
                </c:pt>
                <c:pt idx="2">
                  <c:v>15.1</c:v>
                </c:pt>
                <c:pt idx="3">
                  <c:v>13.9</c:v>
                </c:pt>
                <c:pt idx="4">
                  <c:v>10.7</c:v>
                </c:pt>
                <c:pt idx="5">
                  <c:v>8.1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37.1</c:v>
                </c:pt>
                <c:pt idx="1">
                  <c:v>34.9</c:v>
                </c:pt>
                <c:pt idx="2">
                  <c:v>27.8</c:v>
                </c:pt>
                <c:pt idx="3">
                  <c:v>29.6</c:v>
                </c:pt>
                <c:pt idx="4">
                  <c:v>21.5</c:v>
                </c:pt>
                <c:pt idx="5">
                  <c:v>29.6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40</c:v>
                </c:pt>
                <c:pt idx="1">
                  <c:v>39.1</c:v>
                </c:pt>
                <c:pt idx="2">
                  <c:v>39.799999999999997</c:v>
                </c:pt>
                <c:pt idx="3">
                  <c:v>32.799999999999997</c:v>
                </c:pt>
                <c:pt idx="4">
                  <c:v>40.4</c:v>
                </c:pt>
                <c:pt idx="5">
                  <c:v>30.3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595776"/>
        <c:axId val="60390016"/>
      </c:lineChart>
      <c:catAx>
        <c:axId val="59595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390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39001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59577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3.9</c:v>
                </c:pt>
                <c:pt idx="1">
                  <c:v>3.2</c:v>
                </c:pt>
                <c:pt idx="2">
                  <c:v>0</c:v>
                </c:pt>
                <c:pt idx="3">
                  <c:v>21.9</c:v>
                </c:pt>
                <c:pt idx="4">
                  <c:v>39.9</c:v>
                </c:pt>
                <c:pt idx="5">
                  <c:v>0</c:v>
                </c:pt>
                <c:pt idx="6">
                  <c:v>16.2</c:v>
                </c:pt>
                <c:pt idx="7">
                  <c:v>14.9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0556800"/>
        <c:axId val="60601472"/>
      </c:barChart>
      <c:catAx>
        <c:axId val="60556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6014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60147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55680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32.5</c:v>
                </c:pt>
                <c:pt idx="1">
                  <c:v>32.1</c:v>
                </c:pt>
                <c:pt idx="2">
                  <c:v>2.4</c:v>
                </c:pt>
                <c:pt idx="3">
                  <c:v>4.7</c:v>
                </c:pt>
                <c:pt idx="4">
                  <c:v>5.0999999999999996</c:v>
                </c:pt>
                <c:pt idx="5">
                  <c:v>0</c:v>
                </c:pt>
                <c:pt idx="6">
                  <c:v>5.4</c:v>
                </c:pt>
                <c:pt idx="7">
                  <c:v>17.899999999999999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0372096"/>
        <c:axId val="60374016"/>
      </c:barChart>
      <c:catAx>
        <c:axId val="60372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374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37401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37209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6.1</c:v>
                </c:pt>
                <c:pt idx="1">
                  <c:v>23.4</c:v>
                </c:pt>
                <c:pt idx="2">
                  <c:v>15.7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17.3</c:v>
                </c:pt>
                <c:pt idx="2">
                  <c:v>13.4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16.100000000000001</c:v>
                </c:pt>
                <c:pt idx="2">
                  <c:v>12.7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6</c:v>
                </c:pt>
                <c:pt idx="1">
                  <c:v>13.1</c:v>
                </c:pt>
                <c:pt idx="2">
                  <c:v>9.6999999999999993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2.5</c:v>
                </c:pt>
                <c:pt idx="1">
                  <c:v>11.4</c:v>
                </c:pt>
                <c:pt idx="2">
                  <c:v>7.1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2.1</c:v>
                </c:pt>
                <c:pt idx="1">
                  <c:v>8.3000000000000007</c:v>
                </c:pt>
                <c:pt idx="2">
                  <c:v>5.6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0372480"/>
        <c:axId val="60482304"/>
      </c:barChart>
      <c:catAx>
        <c:axId val="60372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482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48230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37248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15.7</c:v>
                </c:pt>
                <c:pt idx="1">
                  <c:v>13.4</c:v>
                </c:pt>
                <c:pt idx="2">
                  <c:v>12.7</c:v>
                </c:pt>
                <c:pt idx="3">
                  <c:v>9.6999999999999993</c:v>
                </c:pt>
                <c:pt idx="4">
                  <c:v>7.1</c:v>
                </c:pt>
                <c:pt idx="5">
                  <c:v>5.6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30.7</c:v>
                </c:pt>
                <c:pt idx="1">
                  <c:v>28.9</c:v>
                </c:pt>
                <c:pt idx="2">
                  <c:v>20.7</c:v>
                </c:pt>
                <c:pt idx="3">
                  <c:v>22.9</c:v>
                </c:pt>
                <c:pt idx="4">
                  <c:v>19.2</c:v>
                </c:pt>
                <c:pt idx="5">
                  <c:v>14.4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59.6</c:v>
                </c:pt>
                <c:pt idx="1">
                  <c:v>59.6</c:v>
                </c:pt>
                <c:pt idx="2">
                  <c:v>59.6</c:v>
                </c:pt>
                <c:pt idx="3">
                  <c:v>60.3</c:v>
                </c:pt>
                <c:pt idx="4">
                  <c:v>64.099999999999994</c:v>
                </c:pt>
                <c:pt idx="5">
                  <c:v>60.9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603392"/>
        <c:axId val="60643584"/>
      </c:lineChart>
      <c:catAx>
        <c:axId val="60603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643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64358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60339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Bradford </a:t>
            </a: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Bradford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571835"/>
              </p:ext>
            </p:extLst>
          </p:nvPr>
        </p:nvGraphicFramePr>
        <p:xfrm>
          <a:off x="390525" y="1316038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26534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Bradford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Bradford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00124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Bradford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Bradford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0335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Bradford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Bradford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Bradford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799471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330146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Bradford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Bradford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5004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Bradford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Bradford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Bradford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932468"/>
              </p:ext>
            </p:extLst>
          </p:nvPr>
        </p:nvGraphicFramePr>
        <p:xfrm>
          <a:off x="381000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14184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Bradford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Bradford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941553"/>
              </p:ext>
            </p:extLst>
          </p:nvPr>
        </p:nvGraphicFramePr>
        <p:xfrm>
          <a:off x="385762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Bradford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Bradford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436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8.9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Bradford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22.7%,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15.9%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8.1%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24.3%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23.8%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1625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Bradford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Bradford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00503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Bradford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Bradford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962204"/>
              </p:ext>
            </p:extLst>
          </p:nvPr>
        </p:nvGraphicFramePr>
        <p:xfrm>
          <a:off x="374759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Bradford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Bradford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03351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Bradford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Bradford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95232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Bradford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Bradford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737761"/>
              </p:ext>
            </p:extLst>
          </p:nvPr>
        </p:nvGraphicFramePr>
        <p:xfrm>
          <a:off x="37866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Bradford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Bradford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Bradford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31601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Bradford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Bradford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28855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Bradford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67380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Bradford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Bradford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Bradford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1.7%)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1.1%) </a:t>
            </a:r>
            <a:r>
              <a:rPr lang="en-US" sz="2700" dirty="0" smtClean="0">
                <a:latin typeface="Gill Sans MT"/>
              </a:rPr>
              <a:t>are </a:t>
            </a:r>
            <a:r>
              <a:rPr lang="en-US" sz="2700" dirty="0" smtClean="0">
                <a:latin typeface="Gill Sans MT"/>
              </a:rPr>
              <a:t>less than 2.0%.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(9.6%)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(8.6%).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Bradford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29.5%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13.6%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7.9%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2.6%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</a:t>
            </a:r>
            <a:r>
              <a:rPr lang="en-US" sz="2700" dirty="0" smtClean="0">
                <a:latin typeface="Gill Sans MT"/>
              </a:rPr>
              <a:t>1.5%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89245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Bradford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Bradford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01232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Bradford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Bradford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83620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Bradford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Bradford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61724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Bradford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Bradford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10724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Bradford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Bradford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Bradford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529304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451902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Bradford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Bradford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Opportunities for Prosocial Involvement </a:t>
            </a:r>
            <a:r>
              <a:rPr lang="en-US" sz="2800" dirty="0" smtClean="0">
                <a:latin typeface="Gill Sans MT" pitchFamily="34" charset="0"/>
              </a:rPr>
              <a:t>(48%)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44%)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>
                <a:latin typeface="Gill Sans MT" pitchFamily="34" charset="0"/>
              </a:rPr>
              <a:t>School Opportunities for Prosocial Involvement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46%) </a:t>
            </a:r>
            <a:r>
              <a:rPr lang="en-US" sz="2800" dirty="0">
                <a:latin typeface="Gill Sans MT" pitchFamily="34" charset="0"/>
              </a:rPr>
              <a:t>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48%) </a:t>
            </a:r>
            <a:r>
              <a:rPr lang="en-US" sz="2800" dirty="0">
                <a:latin typeface="Gill Sans MT" pitchFamily="34" charset="0"/>
              </a:rPr>
              <a:t>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55%) and </a:t>
            </a:r>
            <a:r>
              <a:rPr lang="en-US" sz="2800" i="1" dirty="0" smtClean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(64%)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smtClean="0">
                <a:latin typeface="Gill Sans MT" pitchFamily="34" charset="0"/>
              </a:rPr>
              <a:t>Community Disorganization </a:t>
            </a:r>
            <a:r>
              <a:rPr lang="en-US" sz="2800" smtClean="0">
                <a:latin typeface="Gill Sans MT" pitchFamily="34" charset="0"/>
              </a:rPr>
              <a:t>(54</a:t>
            </a:r>
            <a:r>
              <a:rPr lang="en-US" sz="2800" dirty="0" smtClean="0">
                <a:latin typeface="Gill Sans MT" pitchFamily="34" charset="0"/>
              </a:rPr>
              <a:t>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63%) </a:t>
            </a:r>
            <a:r>
              <a:rPr lang="en-US" sz="2800" dirty="0">
                <a:latin typeface="Gill Sans MT" pitchFamily="34" charset="0"/>
              </a:rPr>
              <a:t>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Bradford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837584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37.6%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22.7%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Bradford </a:t>
            </a:r>
            <a:r>
              <a:rPr lang="en-US" sz="2600" dirty="0" smtClean="0">
                <a:latin typeface="Gill Sans MT"/>
              </a:rPr>
              <a:t>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</a:t>
            </a:r>
            <a:r>
              <a:rPr lang="en-US" sz="2600" dirty="0" smtClean="0">
                <a:latin typeface="Gill Sans MT"/>
              </a:rPr>
              <a:t>(28.3%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14.3%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</a:t>
            </a:r>
            <a:r>
              <a:rPr lang="en-US" sz="2600" dirty="0" smtClean="0">
                <a:latin typeface="Gill Sans MT"/>
              </a:rPr>
              <a:t>(25.1%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10.9%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23.5% </a:t>
            </a:r>
            <a:r>
              <a:rPr lang="en-US" sz="2600" dirty="0" smtClean="0">
                <a:latin typeface="Gill Sans MT"/>
              </a:rPr>
              <a:t>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5.6%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club drugs, heroin and 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039667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Bradford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Bradford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056416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Bradford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Bradford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9151</TotalTime>
  <Words>1330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337</cp:revision>
  <dcterms:created xsi:type="dcterms:W3CDTF">2010-11-20T14:45:41Z</dcterms:created>
  <dcterms:modified xsi:type="dcterms:W3CDTF">2016-10-22T17:00:10Z</dcterms:modified>
</cp:coreProperties>
</file>