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Alachua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Depressants</c:v>
                </c:pt>
                <c:pt idx="8">
                  <c:v>Inhalants</c:v>
                </c:pt>
                <c:pt idx="9">
                  <c:v>Synthetic Marijuana*</c:v>
                </c:pt>
                <c:pt idx="10">
                  <c:v>LSD, PCP or Mushrooms</c:v>
                </c:pt>
                <c:pt idx="11">
                  <c:v>Prescription Amphetamines</c:v>
                </c:pt>
                <c:pt idx="12">
                  <c:v>Flakka*</c:v>
                </c:pt>
                <c:pt idx="13">
                  <c:v>Club Drugs</c:v>
                </c:pt>
                <c:pt idx="14">
                  <c:v>Cocaine or Crack Cocaine</c:v>
                </c:pt>
                <c:pt idx="15">
                  <c:v>Needle to Inject Illegal Drugs*</c:v>
                </c:pt>
                <c:pt idx="16">
                  <c:v>Heroin</c:v>
                </c:pt>
                <c:pt idx="17">
                  <c:v>Methamphetamine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42.2</c:v>
                </c:pt>
                <c:pt idx="1">
                  <c:v>24</c:v>
                </c:pt>
                <c:pt idx="2">
                  <c:v>20.100000000000001</c:v>
                </c:pt>
                <c:pt idx="3">
                  <c:v>16.899999999999999</c:v>
                </c:pt>
                <c:pt idx="4">
                  <c:v>13.3</c:v>
                </c:pt>
                <c:pt idx="5">
                  <c:v>7.6</c:v>
                </c:pt>
                <c:pt idx="6">
                  <c:v>7</c:v>
                </c:pt>
                <c:pt idx="7">
                  <c:v>6.3</c:v>
                </c:pt>
                <c:pt idx="8">
                  <c:v>5.2</c:v>
                </c:pt>
                <c:pt idx="9">
                  <c:v>5.2</c:v>
                </c:pt>
                <c:pt idx="10">
                  <c:v>4.5999999999999996</c:v>
                </c:pt>
                <c:pt idx="11">
                  <c:v>4.5</c:v>
                </c:pt>
                <c:pt idx="12">
                  <c:v>3.3</c:v>
                </c:pt>
                <c:pt idx="13">
                  <c:v>2.9</c:v>
                </c:pt>
                <c:pt idx="14">
                  <c:v>2.2000000000000002</c:v>
                </c:pt>
                <c:pt idx="15">
                  <c:v>1.2</c:v>
                </c:pt>
                <c:pt idx="16">
                  <c:v>1.2</c:v>
                </c:pt>
                <c:pt idx="17">
                  <c:v>1.2</c:v>
                </c:pt>
                <c:pt idx="18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6212352"/>
        <c:axId val="106231296"/>
      </c:barChart>
      <c:catAx>
        <c:axId val="10621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31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62312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62123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20.100000000000001</c:v>
                </c:pt>
                <c:pt idx="1">
                  <c:v>7.7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352512"/>
        <c:axId val="96366592"/>
      </c:barChart>
      <c:catAx>
        <c:axId val="9635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66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3665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35251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2.1</c:v>
                </c:pt>
                <c:pt idx="1">
                  <c:v>16.3</c:v>
                </c:pt>
                <c:pt idx="2">
                  <c:v>10.4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23.4</c:v>
                </c:pt>
                <c:pt idx="2">
                  <c:v>15.2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3.9</c:v>
                </c:pt>
                <c:pt idx="1">
                  <c:v>16.2</c:v>
                </c:pt>
                <c:pt idx="2">
                  <c:v>11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2.9</c:v>
                </c:pt>
                <c:pt idx="1">
                  <c:v>18.899999999999999</c:v>
                </c:pt>
                <c:pt idx="2">
                  <c:v>12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</c:v>
                </c:pt>
                <c:pt idx="1">
                  <c:v>20</c:v>
                </c:pt>
                <c:pt idx="2">
                  <c:v>13.5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422144"/>
        <c:axId val="96440320"/>
      </c:barChart>
      <c:catAx>
        <c:axId val="9642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4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44032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4221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Graphs!$E$296:$I$296</c:f>
              <c:numCache>
                <c:formatCode>0.0</c:formatCode>
                <c:ptCount val="5"/>
                <c:pt idx="0">
                  <c:v>10.4</c:v>
                </c:pt>
                <c:pt idx="1">
                  <c:v>15.2</c:v>
                </c:pt>
                <c:pt idx="2">
                  <c:v>11</c:v>
                </c:pt>
                <c:pt idx="3">
                  <c:v>12</c:v>
                </c:pt>
                <c:pt idx="4">
                  <c:v>13.5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Graphs!$E$297:$I$297</c:f>
              <c:numCache>
                <c:formatCode>0.0</c:formatCode>
                <c:ptCount val="5"/>
                <c:pt idx="0">
                  <c:v>11.4</c:v>
                </c:pt>
                <c:pt idx="1">
                  <c:v>11.4</c:v>
                </c:pt>
                <c:pt idx="2">
                  <c:v>9.1</c:v>
                </c:pt>
                <c:pt idx="3">
                  <c:v>11.6</c:v>
                </c:pt>
                <c:pt idx="4">
                  <c:v>14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Graphs!$E$295:$I$295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Graphs!$E$298:$I$298</c:f>
              <c:numCache>
                <c:formatCode>0.0</c:formatCode>
                <c:ptCount val="5"/>
                <c:pt idx="0">
                  <c:v>32.299999999999997</c:v>
                </c:pt>
                <c:pt idx="1">
                  <c:v>25.5</c:v>
                </c:pt>
                <c:pt idx="2">
                  <c:v>26.8</c:v>
                </c:pt>
                <c:pt idx="3">
                  <c:v>24</c:v>
                </c:pt>
                <c:pt idx="4">
                  <c:v>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737728"/>
        <c:axId val="97744000"/>
      </c:lineChart>
      <c:catAx>
        <c:axId val="9773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4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440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377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6.9</c:v>
                </c:pt>
                <c:pt idx="1">
                  <c:v>9.6999999999999993</c:v>
                </c:pt>
                <c:pt idx="2">
                  <c:v>4.3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481856"/>
        <c:axId val="97483392"/>
      </c:barChart>
      <c:catAx>
        <c:axId val="97481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833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48339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8185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19.399999999999999</c:v>
                </c:pt>
                <c:pt idx="1">
                  <c:v>24.7</c:v>
                </c:pt>
                <c:pt idx="2">
                  <c:v>6.5</c:v>
                </c:pt>
                <c:pt idx="3">
                  <c:v>9.9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24.9</c:v>
                </c:pt>
                <c:pt idx="2">
                  <c:v>5.2</c:v>
                </c:pt>
                <c:pt idx="3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18.2</c:v>
                </c:pt>
                <c:pt idx="1">
                  <c:v>27.3</c:v>
                </c:pt>
                <c:pt idx="2">
                  <c:v>4.9000000000000004</c:v>
                </c:pt>
                <c:pt idx="3">
                  <c:v>10.4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550720"/>
        <c:axId val="97552256"/>
      </c:barChart>
      <c:catAx>
        <c:axId val="97550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5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5522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5507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2.4</c:v>
                </c:pt>
                <c:pt idx="2">
                  <c:v>3.2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</c:v>
                </c:pt>
                <c:pt idx="1">
                  <c:v>2.1</c:v>
                </c:pt>
                <c:pt idx="2">
                  <c:v>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2.8</c:v>
                </c:pt>
                <c:pt idx="1">
                  <c:v>0.2</c:v>
                </c:pt>
                <c:pt idx="2">
                  <c:v>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1.8</c:v>
                </c:pt>
                <c:pt idx="1">
                  <c:v>1.4</c:v>
                </c:pt>
                <c:pt idx="2">
                  <c:v>1.6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1.5</c:v>
                </c:pt>
                <c:pt idx="1">
                  <c:v>0.3</c:v>
                </c:pt>
                <c:pt idx="2">
                  <c:v>0.7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630080"/>
        <c:axId val="97631616"/>
      </c:barChart>
      <c:catAx>
        <c:axId val="9763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31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6316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300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</c:v>
                </c:pt>
                <c:pt idx="1">
                  <c:v>3.4</c:v>
                </c:pt>
                <c:pt idx="2">
                  <c:v>2.4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1.2</c:v>
                </c:pt>
                <c:pt idx="1">
                  <c:v>2.9</c:v>
                </c:pt>
                <c:pt idx="2">
                  <c:v>2.2000000000000002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1.3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3.4</c:v>
                </c:pt>
                <c:pt idx="1">
                  <c:v>3.3</c:v>
                </c:pt>
                <c:pt idx="2">
                  <c:v>3.3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707520"/>
        <c:axId val="97709056"/>
      </c:barChart>
      <c:catAx>
        <c:axId val="977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0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090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075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0.7</c:v>
                </c:pt>
                <c:pt idx="1">
                  <c:v>2.9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0.5</c:v>
                </c:pt>
                <c:pt idx="1">
                  <c:v>3.1</c:v>
                </c:pt>
                <c:pt idx="2">
                  <c:v>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</c:v>
                </c:pt>
                <c:pt idx="1">
                  <c:v>4.5</c:v>
                </c:pt>
                <c:pt idx="2">
                  <c:v>3.1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852032"/>
        <c:axId val="97853824"/>
      </c:barChart>
      <c:catAx>
        <c:axId val="9785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53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538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520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1.3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1.7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1.6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</c:v>
                </c:pt>
                <c:pt idx="1">
                  <c:v>2.2000000000000002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2.9</c:v>
                </c:pt>
                <c:pt idx="1">
                  <c:v>4.8</c:v>
                </c:pt>
                <c:pt idx="2">
                  <c:v>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000896"/>
        <c:axId val="98002432"/>
      </c:barChart>
      <c:catAx>
        <c:axId val="9800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02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0024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0008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1.3</c:v>
                </c:pt>
                <c:pt idx="2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2.8</c:v>
                </c:pt>
                <c:pt idx="2">
                  <c:v>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1.8</c:v>
                </c:pt>
                <c:pt idx="2">
                  <c:v>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0.4</c:v>
                </c:pt>
                <c:pt idx="1">
                  <c:v>4</c:v>
                </c:pt>
                <c:pt idx="2">
                  <c:v>2.5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689024"/>
        <c:axId val="100690560"/>
      </c:barChart>
      <c:catAx>
        <c:axId val="10068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9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69056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6890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Over-the-Counter Drugs</c:v>
                </c:pt>
                <c:pt idx="7">
                  <c:v>Depressants</c:v>
                </c:pt>
                <c:pt idx="8">
                  <c:v>Prescription Amphetamines</c:v>
                </c:pt>
                <c:pt idx="9">
                  <c:v>Synthetic Marijuana*</c:v>
                </c:pt>
                <c:pt idx="10">
                  <c:v>LSD, PCP or Mushrooms</c:v>
                </c:pt>
                <c:pt idx="11">
                  <c:v>Flakka*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Inhalants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20.2</c:v>
                </c:pt>
                <c:pt idx="1">
                  <c:v>13.5</c:v>
                </c:pt>
                <c:pt idx="2">
                  <c:v>10.1</c:v>
                </c:pt>
                <c:pt idx="3">
                  <c:v>7.7</c:v>
                </c:pt>
                <c:pt idx="4">
                  <c:v>4.0999999999999996</c:v>
                </c:pt>
                <c:pt idx="5">
                  <c:v>4</c:v>
                </c:pt>
                <c:pt idx="6">
                  <c:v>3.3</c:v>
                </c:pt>
                <c:pt idx="7">
                  <c:v>3.1</c:v>
                </c:pt>
                <c:pt idx="8">
                  <c:v>2.5</c:v>
                </c:pt>
                <c:pt idx="9">
                  <c:v>2.2000000000000002</c:v>
                </c:pt>
                <c:pt idx="10">
                  <c:v>2.1</c:v>
                </c:pt>
                <c:pt idx="11">
                  <c:v>1.9</c:v>
                </c:pt>
                <c:pt idx="12">
                  <c:v>0.9</c:v>
                </c:pt>
                <c:pt idx="13">
                  <c:v>0.7</c:v>
                </c:pt>
                <c:pt idx="14">
                  <c:v>0.7</c:v>
                </c:pt>
                <c:pt idx="15">
                  <c:v>0.6</c:v>
                </c:pt>
                <c:pt idx="16">
                  <c:v>0.4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6935936"/>
        <c:axId val="96937472"/>
      </c:barChart>
      <c:catAx>
        <c:axId val="9693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37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9374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35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18.100000000000001</c:v>
                </c:pt>
                <c:pt idx="1">
                  <c:v>8.8000000000000007</c:v>
                </c:pt>
                <c:pt idx="2">
                  <c:v>8.9</c:v>
                </c:pt>
                <c:pt idx="3">
                  <c:v>26.9</c:v>
                </c:pt>
                <c:pt idx="4">
                  <c:v>7.1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160192"/>
        <c:axId val="97170176"/>
      </c:barChart>
      <c:catAx>
        <c:axId val="9716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70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17017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601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8.1999999999999993</c:v>
                </c:pt>
                <c:pt idx="1">
                  <c:v>6.1</c:v>
                </c:pt>
                <c:pt idx="2">
                  <c:v>2</c:v>
                </c:pt>
                <c:pt idx="3">
                  <c:v>2.6</c:v>
                </c:pt>
                <c:pt idx="4">
                  <c:v>1.5</c:v>
                </c:pt>
                <c:pt idx="5">
                  <c:v>11.9</c:v>
                </c:pt>
                <c:pt idx="6">
                  <c:v>8.1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1307520"/>
        <c:axId val="101309056"/>
      </c:barChart>
      <c:catAx>
        <c:axId val="10130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09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13090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30752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8.4</c:v>
                </c:pt>
                <c:pt idx="1">
                  <c:v>18.600000000000001</c:v>
                </c:pt>
                <c:pt idx="2">
                  <c:v>32.799999999999997</c:v>
                </c:pt>
                <c:pt idx="3">
                  <c:v>7.2</c:v>
                </c:pt>
                <c:pt idx="4">
                  <c:v>8.9</c:v>
                </c:pt>
                <c:pt idx="5">
                  <c:v>15</c:v>
                </c:pt>
                <c:pt idx="6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8.1</c:v>
                </c:pt>
                <c:pt idx="1">
                  <c:v>4.2</c:v>
                </c:pt>
                <c:pt idx="2">
                  <c:v>22.1</c:v>
                </c:pt>
                <c:pt idx="3">
                  <c:v>5.7</c:v>
                </c:pt>
                <c:pt idx="4">
                  <c:v>3.6</c:v>
                </c:pt>
                <c:pt idx="5">
                  <c:v>12</c:v>
                </c:pt>
                <c:pt idx="6">
                  <c:v>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266688"/>
        <c:axId val="97317632"/>
      </c:barChart>
      <c:catAx>
        <c:axId val="9726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17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3176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666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5.9</c:v>
                </c:pt>
                <c:pt idx="1">
                  <c:v>28.8</c:v>
                </c:pt>
                <c:pt idx="2">
                  <c:v>2.7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375360"/>
        <c:axId val="97376896"/>
      </c:barChart>
      <c:catAx>
        <c:axId val="9737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76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37689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3753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51</c:v>
                </c:pt>
                <c:pt idx="1">
                  <c:v>64</c:v>
                </c:pt>
                <c:pt idx="2">
                  <c:v>60</c:v>
                </c:pt>
                <c:pt idx="3">
                  <c:v>56</c:v>
                </c:pt>
                <c:pt idx="4">
                  <c:v>57</c:v>
                </c:pt>
                <c:pt idx="5">
                  <c:v>46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608448"/>
        <c:axId val="101610240"/>
      </c:barChart>
      <c:catAx>
        <c:axId val="1016084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6102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6102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6084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37</c:v>
                </c:pt>
                <c:pt idx="1">
                  <c:v>59</c:v>
                </c:pt>
                <c:pt idx="2">
                  <c:v>39</c:v>
                </c:pt>
                <c:pt idx="3">
                  <c:v>37</c:v>
                </c:pt>
                <c:pt idx="4">
                  <c:v>26</c:v>
                </c:pt>
                <c:pt idx="5">
                  <c:v>40</c:v>
                </c:pt>
                <c:pt idx="6">
                  <c:v>36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712640"/>
        <c:axId val="101714176"/>
      </c:barChart>
      <c:catAx>
        <c:axId val="101712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141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7141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12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37</c:v>
                </c:pt>
                <c:pt idx="1">
                  <c:v>45</c:v>
                </c:pt>
                <c:pt idx="2">
                  <c:v>41</c:v>
                </c:pt>
                <c:pt idx="3">
                  <c:v>34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779712"/>
        <c:axId val="101793792"/>
      </c:barChart>
      <c:catAx>
        <c:axId val="1017797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937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7937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7797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74</c:v>
                </c:pt>
                <c:pt idx="1">
                  <c:v>61</c:v>
                </c:pt>
                <c:pt idx="2">
                  <c:v>59</c:v>
                </c:pt>
                <c:pt idx="3">
                  <c:v>61</c:v>
                </c:pt>
                <c:pt idx="4">
                  <c:v>64</c:v>
                </c:pt>
                <c:pt idx="5">
                  <c:v>64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2117376"/>
        <c:axId val="102118912"/>
      </c:barChart>
      <c:catAx>
        <c:axId val="1021173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189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21189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1173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35</c:v>
                </c:pt>
                <c:pt idx="1">
                  <c:v>62</c:v>
                </c:pt>
                <c:pt idx="2">
                  <c:v>28</c:v>
                </c:pt>
                <c:pt idx="3">
                  <c:v>27</c:v>
                </c:pt>
                <c:pt idx="4">
                  <c:v>40</c:v>
                </c:pt>
                <c:pt idx="5">
                  <c:v>34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848576"/>
        <c:axId val="101850112"/>
      </c:barChart>
      <c:catAx>
        <c:axId val="10184857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5011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85011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4857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37</c:v>
                </c:pt>
                <c:pt idx="1">
                  <c:v>52</c:v>
                </c:pt>
                <c:pt idx="2">
                  <c:v>39</c:v>
                </c:pt>
                <c:pt idx="3">
                  <c:v>36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1895168"/>
        <c:axId val="101925632"/>
      </c:barChart>
      <c:catAx>
        <c:axId val="1018951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9256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9256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8951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12.7</c:v>
                </c:pt>
                <c:pt idx="1">
                  <c:v>38.5</c:v>
                </c:pt>
                <c:pt idx="2">
                  <c:v>27.7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14.6</c:v>
                </c:pt>
                <c:pt idx="1">
                  <c:v>37.299999999999997</c:v>
                </c:pt>
                <c:pt idx="2">
                  <c:v>27.7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8.4</c:v>
                </c:pt>
                <c:pt idx="1">
                  <c:v>30.3</c:v>
                </c:pt>
                <c:pt idx="2">
                  <c:v>21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10.4</c:v>
                </c:pt>
                <c:pt idx="1">
                  <c:v>28.4</c:v>
                </c:pt>
                <c:pt idx="2">
                  <c:v>20.6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27.6</c:v>
                </c:pt>
                <c:pt idx="2">
                  <c:v>20.2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010432"/>
        <c:axId val="97011968"/>
      </c:barChart>
      <c:catAx>
        <c:axId val="97010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119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04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4.5</c:v>
                </c:pt>
                <c:pt idx="1">
                  <c:v>19.8</c:v>
                </c:pt>
                <c:pt idx="2">
                  <c:v>13.4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21.5</c:v>
                </c:pt>
                <c:pt idx="2">
                  <c:v>14.5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2.6</c:v>
                </c:pt>
                <c:pt idx="1">
                  <c:v>14.1</c:v>
                </c:pt>
                <c:pt idx="2">
                  <c:v>9.1999999999999993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2.6</c:v>
                </c:pt>
                <c:pt idx="1">
                  <c:v>10.3</c:v>
                </c:pt>
                <c:pt idx="2">
                  <c:v>6.9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6.5</c:v>
                </c:pt>
                <c:pt idx="1">
                  <c:v>12.6</c:v>
                </c:pt>
                <c:pt idx="2">
                  <c:v>10.1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081216"/>
        <c:axId val="97082752"/>
      </c:barChart>
      <c:catAx>
        <c:axId val="970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8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82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812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Graphs!$E$281:$I$281</c:f>
              <c:numCache>
                <c:formatCode>0.0</c:formatCode>
                <c:ptCount val="5"/>
                <c:pt idx="0">
                  <c:v>27.7</c:v>
                </c:pt>
                <c:pt idx="1">
                  <c:v>27.7</c:v>
                </c:pt>
                <c:pt idx="2">
                  <c:v>21</c:v>
                </c:pt>
                <c:pt idx="3">
                  <c:v>20.6</c:v>
                </c:pt>
                <c:pt idx="4">
                  <c:v>20.2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Graphs!$E$282:$I$282</c:f>
              <c:numCache>
                <c:formatCode>0.0</c:formatCode>
                <c:ptCount val="5"/>
                <c:pt idx="0">
                  <c:v>13.4</c:v>
                </c:pt>
                <c:pt idx="1">
                  <c:v>14.5</c:v>
                </c:pt>
                <c:pt idx="2">
                  <c:v>9.1999999999999993</c:v>
                </c:pt>
                <c:pt idx="3">
                  <c:v>6.9</c:v>
                </c:pt>
                <c:pt idx="4">
                  <c:v>10.1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Graphs!$E$283:$I$283</c:f>
              <c:numCache>
                <c:formatCode>0.0</c:formatCode>
                <c:ptCount val="5"/>
                <c:pt idx="0">
                  <c:v>28.9</c:v>
                </c:pt>
                <c:pt idx="1">
                  <c:v>25.1</c:v>
                </c:pt>
                <c:pt idx="2">
                  <c:v>22.3</c:v>
                </c:pt>
                <c:pt idx="3">
                  <c:v>21.8</c:v>
                </c:pt>
                <c:pt idx="4">
                  <c:v>21.5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Graphs!$E$280:$I$280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Graphs!$E$284:$I$284</c:f>
              <c:numCache>
                <c:formatCode>0.0</c:formatCode>
                <c:ptCount val="5"/>
                <c:pt idx="0">
                  <c:v>40.200000000000003</c:v>
                </c:pt>
                <c:pt idx="1">
                  <c:v>41.2</c:v>
                </c:pt>
                <c:pt idx="2">
                  <c:v>41.9</c:v>
                </c:pt>
                <c:pt idx="3">
                  <c:v>41.5</c:v>
                </c:pt>
                <c:pt idx="4">
                  <c:v>37.4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567680"/>
        <c:axId val="96569600"/>
      </c:lineChart>
      <c:catAx>
        <c:axId val="9656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6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5696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5676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12.9</c:v>
                </c:pt>
                <c:pt idx="1">
                  <c:v>1</c:v>
                </c:pt>
                <c:pt idx="2">
                  <c:v>0</c:v>
                </c:pt>
                <c:pt idx="3">
                  <c:v>17.399999999999999</c:v>
                </c:pt>
                <c:pt idx="4">
                  <c:v>41.9</c:v>
                </c:pt>
                <c:pt idx="5">
                  <c:v>1.1000000000000001</c:v>
                </c:pt>
                <c:pt idx="6">
                  <c:v>9.6</c:v>
                </c:pt>
                <c:pt idx="7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676480"/>
        <c:axId val="96682368"/>
      </c:barChart>
      <c:catAx>
        <c:axId val="9667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82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682368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6764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38.9</c:v>
                </c:pt>
                <c:pt idx="1">
                  <c:v>46.8</c:v>
                </c:pt>
                <c:pt idx="2">
                  <c:v>0</c:v>
                </c:pt>
                <c:pt idx="3">
                  <c:v>3.5</c:v>
                </c:pt>
                <c:pt idx="4">
                  <c:v>1.5</c:v>
                </c:pt>
                <c:pt idx="5">
                  <c:v>0.9</c:v>
                </c:pt>
                <c:pt idx="6">
                  <c:v>2.1</c:v>
                </c:pt>
                <c:pt idx="7">
                  <c:v>6.3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6756480"/>
        <c:axId val="96758016"/>
      </c:barChart>
      <c:catAx>
        <c:axId val="9675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5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7580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5648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2.6</c:v>
                </c:pt>
                <c:pt idx="1">
                  <c:v>9.1999999999999993</c:v>
                </c:pt>
                <c:pt idx="2">
                  <c:v>6.4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3.6</c:v>
                </c:pt>
                <c:pt idx="1">
                  <c:v>8.1</c:v>
                </c:pt>
                <c:pt idx="2">
                  <c:v>6.2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1.5</c:v>
                </c:pt>
                <c:pt idx="1">
                  <c:v>6.3</c:v>
                </c:pt>
                <c:pt idx="2">
                  <c:v>4.2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1.2</c:v>
                </c:pt>
                <c:pt idx="1">
                  <c:v>7.1</c:v>
                </c:pt>
                <c:pt idx="2">
                  <c:v>4.5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</c:v>
                </c:pt>
                <c:pt idx="1">
                  <c:v>5.5</c:v>
                </c:pt>
                <c:pt idx="2">
                  <c:v>4.0999999999999996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412992"/>
        <c:axId val="97414528"/>
      </c:barChart>
      <c:catAx>
        <c:axId val="9741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1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4145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1299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Graphs!$E$288:$I$288</c:f>
              <c:numCache>
                <c:formatCode>0.0</c:formatCode>
                <c:ptCount val="5"/>
                <c:pt idx="0">
                  <c:v>6.4</c:v>
                </c:pt>
                <c:pt idx="1">
                  <c:v>6.2</c:v>
                </c:pt>
                <c:pt idx="2">
                  <c:v>4.2</c:v>
                </c:pt>
                <c:pt idx="3">
                  <c:v>4.5</c:v>
                </c:pt>
                <c:pt idx="4">
                  <c:v>4.0999999999999996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Graphs!$E$289:$I$289</c:f>
              <c:numCache>
                <c:formatCode>0.0</c:formatCode>
                <c:ptCount val="5"/>
                <c:pt idx="0">
                  <c:v>18</c:v>
                </c:pt>
                <c:pt idx="1">
                  <c:v>14.5</c:v>
                </c:pt>
                <c:pt idx="2">
                  <c:v>13.9</c:v>
                </c:pt>
                <c:pt idx="3">
                  <c:v>10.7</c:v>
                </c:pt>
                <c:pt idx="4">
                  <c:v>9.1999999999999993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Graphs!$E$287:$I$287</c:f>
              <c:numCache>
                <c:formatCode>General</c:formatCode>
                <c:ptCount val="5"/>
                <c:pt idx="0">
                  <c:v>2008</c:v>
                </c:pt>
                <c:pt idx="1">
                  <c:v>2010</c:v>
                </c:pt>
                <c:pt idx="2">
                  <c:v>2012</c:v>
                </c:pt>
                <c:pt idx="3">
                  <c:v>2014</c:v>
                </c:pt>
                <c:pt idx="4">
                  <c:v>2016</c:v>
                </c:pt>
              </c:numCache>
            </c:numRef>
          </c:cat>
          <c:val>
            <c:numRef>
              <c:f>Graphs!$E$290:$I$290</c:f>
              <c:numCache>
                <c:formatCode>0.0</c:formatCode>
                <c:ptCount val="5"/>
                <c:pt idx="0">
                  <c:v>72</c:v>
                </c:pt>
                <c:pt idx="1">
                  <c:v>68.7</c:v>
                </c:pt>
                <c:pt idx="2">
                  <c:v>70.8</c:v>
                </c:pt>
                <c:pt idx="3">
                  <c:v>72.7</c:v>
                </c:pt>
                <c:pt idx="4">
                  <c:v>68.900000000000006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297344"/>
        <c:axId val="96299264"/>
      </c:lineChart>
      <c:catAx>
        <c:axId val="9629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9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2992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2973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Alachua 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County, 2008-2016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976191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71937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8708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0663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796237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County, 2008-2016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6088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35800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816760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County, 2008-2016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21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Alachua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89127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Alachua 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Alachua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1,120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Alachua County did not participate in the 2006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FYSAS. </a:t>
            </a: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 As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 result, trend data in this report start with the 2008 survey.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Alachua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13.4% in 2008 to 10.1%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18.2%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27.3%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5308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14357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0047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8746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86032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722470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Alachua County, 8.8%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534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4235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47740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Alachua 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Alachua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(2.0%)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(1.5%) are 2.0%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(11.9%),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(8.2%), and </a:t>
            </a:r>
            <a:r>
              <a:rPr lang="en-US" sz="2700" i="1" dirty="0" smtClean="0">
                <a:latin typeface="Gill Sans MT"/>
              </a:rPr>
              <a:t>Attacking Someone with Intent to Harm </a:t>
            </a:r>
            <a:r>
              <a:rPr lang="en-US" sz="2700" dirty="0" smtClean="0">
                <a:latin typeface="Gill Sans MT"/>
              </a:rPr>
              <a:t>(8.1%).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Alachua County, 26.5%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10.2%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6.3%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5.9%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2.7%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946849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5302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6651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5474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51301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225642"/>
              </p:ext>
            </p:extLst>
          </p:nvPr>
        </p:nvGraphicFramePr>
        <p:xfrm>
          <a:off x="4095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477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Alachua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(46%) 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Opportunities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(61%)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(45%)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(62%)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90359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42.2%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20.2%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Alachua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(20.1%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7.7%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(24.0%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4.1%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16.9%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57962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22196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Alachua County 2008-2016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Alachua County 2008-2016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9158</TotalTime>
  <Words>1358</Words>
  <Application>Microsoft Office PowerPoint</Application>
  <PresentationFormat>On-screen Show (4:3)</PresentationFormat>
  <Paragraphs>224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341</cp:revision>
  <dcterms:created xsi:type="dcterms:W3CDTF">2010-11-20T14:45:41Z</dcterms:created>
  <dcterms:modified xsi:type="dcterms:W3CDTF">2016-10-30T22:22:17Z</dcterms:modified>
</cp:coreProperties>
</file>