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ackson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Cigarettes</c:v>
                </c:pt>
                <c:pt idx="3">
                  <c:v>Marijuana or Hashish</c:v>
                </c:pt>
                <c:pt idx="4">
                  <c:v>Blacking Out from Drinking*</c:v>
                </c:pt>
                <c:pt idx="5">
                  <c:v>Inhalants</c:v>
                </c:pt>
                <c:pt idx="6">
                  <c:v>Over-the-Counter Drugs</c:v>
                </c:pt>
                <c:pt idx="7">
                  <c:v>Synthetic Marijuana*</c:v>
                </c:pt>
                <c:pt idx="8">
                  <c:v>Prescription Pain Relievers</c:v>
                </c:pt>
                <c:pt idx="9">
                  <c:v>Prescription Amphetamines</c:v>
                </c:pt>
                <c:pt idx="10">
                  <c:v>Depressants</c:v>
                </c:pt>
                <c:pt idx="11">
                  <c:v>LSD, PCP or Mushrooms</c:v>
                </c:pt>
                <c:pt idx="12">
                  <c:v>Club Drugs</c:v>
                </c:pt>
                <c:pt idx="13">
                  <c:v>Steroids (without a doctor’s order)</c:v>
                </c:pt>
                <c:pt idx="14">
                  <c:v>Cocaine or Crack Cocaine</c:v>
                </c:pt>
                <c:pt idx="15">
                  <c:v>Methamphetamine</c:v>
                </c:pt>
                <c:pt idx="16">
                  <c:v>Flakka*</c:v>
                </c:pt>
                <c:pt idx="17">
                  <c:v>Needle to Inject Illegal Drugs*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41.2</c:v>
                </c:pt>
                <c:pt idx="1">
                  <c:v>35</c:v>
                </c:pt>
                <c:pt idx="2">
                  <c:v>26.6</c:v>
                </c:pt>
                <c:pt idx="3">
                  <c:v>19.100000000000001</c:v>
                </c:pt>
                <c:pt idx="4">
                  <c:v>14.7</c:v>
                </c:pt>
                <c:pt idx="5">
                  <c:v>7.5</c:v>
                </c:pt>
                <c:pt idx="6">
                  <c:v>6.3</c:v>
                </c:pt>
                <c:pt idx="7">
                  <c:v>6.3</c:v>
                </c:pt>
                <c:pt idx="8">
                  <c:v>5.9</c:v>
                </c:pt>
                <c:pt idx="9">
                  <c:v>5.8</c:v>
                </c:pt>
                <c:pt idx="10">
                  <c:v>5.7</c:v>
                </c:pt>
                <c:pt idx="11">
                  <c:v>2.7</c:v>
                </c:pt>
                <c:pt idx="12">
                  <c:v>1.7</c:v>
                </c:pt>
                <c:pt idx="13">
                  <c:v>1.5</c:v>
                </c:pt>
                <c:pt idx="14">
                  <c:v>1.4</c:v>
                </c:pt>
                <c:pt idx="15">
                  <c:v>1.2</c:v>
                </c:pt>
                <c:pt idx="16">
                  <c:v>1.2</c:v>
                </c:pt>
                <c:pt idx="17">
                  <c:v>1.1000000000000001</c:v>
                </c:pt>
                <c:pt idx="18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5221248"/>
        <c:axId val="95377280"/>
      </c:barChart>
      <c:catAx>
        <c:axId val="95221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377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3772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2212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35</c:v>
                </c:pt>
                <c:pt idx="1">
                  <c:v>16.2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4425472"/>
        <c:axId val="74427008"/>
      </c:barChart>
      <c:catAx>
        <c:axId val="74425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427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42700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42547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5.8</c:v>
                </c:pt>
                <c:pt idx="1">
                  <c:v>14.6</c:v>
                </c:pt>
                <c:pt idx="2">
                  <c:v>10.8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6.3</c:v>
                </c:pt>
                <c:pt idx="1">
                  <c:v>17.899999999999999</c:v>
                </c:pt>
                <c:pt idx="2">
                  <c:v>12.9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3.9</c:v>
                </c:pt>
                <c:pt idx="1">
                  <c:v>14.2</c:v>
                </c:pt>
                <c:pt idx="2">
                  <c:v>9.6999999999999993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2.4</c:v>
                </c:pt>
                <c:pt idx="1">
                  <c:v>14.4</c:v>
                </c:pt>
                <c:pt idx="2">
                  <c:v>8.9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12.7</c:v>
                </c:pt>
                <c:pt idx="2">
                  <c:v>9.1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3.6</c:v>
                </c:pt>
                <c:pt idx="1">
                  <c:v>11.5</c:v>
                </c:pt>
                <c:pt idx="2">
                  <c:v>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2879104"/>
        <c:axId val="74339840"/>
      </c:barChart>
      <c:catAx>
        <c:axId val="72879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339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339840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8791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10.8</c:v>
                </c:pt>
                <c:pt idx="1">
                  <c:v>12.9</c:v>
                </c:pt>
                <c:pt idx="2">
                  <c:v>9.6999999999999993</c:v>
                </c:pt>
                <c:pt idx="3">
                  <c:v>8.9</c:v>
                </c:pt>
                <c:pt idx="4">
                  <c:v>9.1</c:v>
                </c:pt>
                <c:pt idx="5">
                  <c:v>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12.4</c:v>
                </c:pt>
                <c:pt idx="1">
                  <c:v>11.9</c:v>
                </c:pt>
                <c:pt idx="2">
                  <c:v>9.1</c:v>
                </c:pt>
                <c:pt idx="3">
                  <c:v>11.1</c:v>
                </c:pt>
                <c:pt idx="4">
                  <c:v>12.4</c:v>
                </c:pt>
                <c:pt idx="5">
                  <c:v>11.2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32.700000000000003</c:v>
                </c:pt>
                <c:pt idx="1">
                  <c:v>32</c:v>
                </c:pt>
                <c:pt idx="2">
                  <c:v>40.700000000000003</c:v>
                </c:pt>
                <c:pt idx="3">
                  <c:v>36.299999999999997</c:v>
                </c:pt>
                <c:pt idx="4">
                  <c:v>30.4</c:v>
                </c:pt>
                <c:pt idx="5">
                  <c:v>30.9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954624"/>
        <c:axId val="72956544"/>
      </c:lineChart>
      <c:catAx>
        <c:axId val="72954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56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9565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546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5.6</c:v>
                </c:pt>
                <c:pt idx="1">
                  <c:v>6</c:v>
                </c:pt>
                <c:pt idx="2">
                  <c:v>3.8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2976256"/>
        <c:axId val="72991872"/>
      </c:barChart>
      <c:catAx>
        <c:axId val="72976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91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99187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762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28.5</c:v>
                </c:pt>
                <c:pt idx="1">
                  <c:v>24.8</c:v>
                </c:pt>
                <c:pt idx="2">
                  <c:v>13.2</c:v>
                </c:pt>
                <c:pt idx="3">
                  <c:v>11.2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25.8</c:v>
                </c:pt>
                <c:pt idx="1">
                  <c:v>22.9</c:v>
                </c:pt>
                <c:pt idx="2">
                  <c:v>10.9</c:v>
                </c:pt>
                <c:pt idx="3">
                  <c:v>10.1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19.399999999999999</c:v>
                </c:pt>
                <c:pt idx="1">
                  <c:v>22.4</c:v>
                </c:pt>
                <c:pt idx="2">
                  <c:v>9.1</c:v>
                </c:pt>
                <c:pt idx="3">
                  <c:v>10.1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3079424"/>
        <c:axId val="73150848"/>
      </c:barChart>
      <c:catAx>
        <c:axId val="73079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150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15084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0794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2.7</c:v>
                </c:pt>
                <c:pt idx="2">
                  <c:v>3.7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5.5</c:v>
                </c:pt>
                <c:pt idx="1">
                  <c:v>2.6</c:v>
                </c:pt>
                <c:pt idx="2">
                  <c:v>3.8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3.4</c:v>
                </c:pt>
                <c:pt idx="1">
                  <c:v>3.2</c:v>
                </c:pt>
                <c:pt idx="2">
                  <c:v>3.3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2.8</c:v>
                </c:pt>
                <c:pt idx="1">
                  <c:v>2.2000000000000002</c:v>
                </c:pt>
                <c:pt idx="2">
                  <c:v>2.5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0.9</c:v>
                </c:pt>
                <c:pt idx="2">
                  <c:v>2.6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3.4</c:v>
                </c:pt>
                <c:pt idx="1">
                  <c:v>2.2000000000000002</c:v>
                </c:pt>
                <c:pt idx="2">
                  <c:v>2.7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4338688"/>
        <c:axId val="74375936"/>
      </c:barChart>
      <c:catAx>
        <c:axId val="74338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375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37593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33868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1.9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1.6</c:v>
                </c:pt>
                <c:pt idx="1">
                  <c:v>6.3</c:v>
                </c:pt>
                <c:pt idx="2">
                  <c:v>4.0999999999999996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3.6</c:v>
                </c:pt>
                <c:pt idx="1">
                  <c:v>1.8</c:v>
                </c:pt>
                <c:pt idx="2">
                  <c:v>2.6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3149056"/>
        <c:axId val="73173248"/>
      </c:barChart>
      <c:catAx>
        <c:axId val="73149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173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17324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14905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1.3</c:v>
                </c:pt>
                <c:pt idx="1">
                  <c:v>2.7</c:v>
                </c:pt>
                <c:pt idx="2">
                  <c:v>2.2000000000000002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1.5</c:v>
                </c:pt>
                <c:pt idx="1">
                  <c:v>4.0999999999999996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0.5</c:v>
                </c:pt>
                <c:pt idx="1">
                  <c:v>3</c:v>
                </c:pt>
                <c:pt idx="2">
                  <c:v>1.9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0.8</c:v>
                </c:pt>
                <c:pt idx="1">
                  <c:v>3.9</c:v>
                </c:pt>
                <c:pt idx="2">
                  <c:v>2.5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0.8</c:v>
                </c:pt>
                <c:pt idx="1">
                  <c:v>4</c:v>
                </c:pt>
                <c:pt idx="2">
                  <c:v>2.5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0.8</c:v>
                </c:pt>
                <c:pt idx="1">
                  <c:v>3.2</c:v>
                </c:pt>
                <c:pt idx="2">
                  <c:v>2.1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4362240"/>
        <c:axId val="74380800"/>
      </c:barChart>
      <c:catAx>
        <c:axId val="7436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380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38080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36224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2.4</c:v>
                </c:pt>
                <c:pt idx="1">
                  <c:v>3.7</c:v>
                </c:pt>
                <c:pt idx="2">
                  <c:v>3.1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</c:v>
                </c:pt>
                <c:pt idx="1">
                  <c:v>4.5</c:v>
                </c:pt>
                <c:pt idx="2">
                  <c:v>3.9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4.9000000000000004</c:v>
                </c:pt>
                <c:pt idx="2">
                  <c:v>3.7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1.4</c:v>
                </c:pt>
                <c:pt idx="1">
                  <c:v>6.4</c:v>
                </c:pt>
                <c:pt idx="2">
                  <c:v>4.0999999999999996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1.7</c:v>
                </c:pt>
                <c:pt idx="1">
                  <c:v>4.4000000000000004</c:v>
                </c:pt>
                <c:pt idx="2">
                  <c:v>3.2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4.5999999999999996</c:v>
                </c:pt>
                <c:pt idx="2">
                  <c:v>3.5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5215616"/>
        <c:axId val="95409664"/>
      </c:barChart>
      <c:catAx>
        <c:axId val="95215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409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40966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21561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</c:v>
                </c:pt>
                <c:pt idx="1">
                  <c:v>1.6</c:v>
                </c:pt>
                <c:pt idx="2">
                  <c:v>1.4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2.9</c:v>
                </c:pt>
                <c:pt idx="2">
                  <c:v>2.2000000000000002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0.8</c:v>
                </c:pt>
                <c:pt idx="1">
                  <c:v>2.9</c:v>
                </c:pt>
                <c:pt idx="2">
                  <c:v>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0.7</c:v>
                </c:pt>
                <c:pt idx="1">
                  <c:v>3.1</c:v>
                </c:pt>
                <c:pt idx="2">
                  <c:v>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0.2</c:v>
                </c:pt>
                <c:pt idx="1">
                  <c:v>2.8</c:v>
                </c:pt>
                <c:pt idx="2">
                  <c:v>1.6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1.2</c:v>
                </c:pt>
                <c:pt idx="1">
                  <c:v>2</c:v>
                </c:pt>
                <c:pt idx="2">
                  <c:v>1.7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5141504"/>
        <c:axId val="75143040"/>
      </c:barChart>
      <c:catAx>
        <c:axId val="75141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143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1430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14150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Binge Drinking</c:v>
                </c:pt>
                <c:pt idx="3">
                  <c:v>Marijuana or Hashish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Inhalants</c:v>
                </c:pt>
                <c:pt idx="7">
                  <c:v>Over-the-Counter Drugs</c:v>
                </c:pt>
                <c:pt idx="8">
                  <c:v>Depressants</c:v>
                </c:pt>
                <c:pt idx="9">
                  <c:v>Prescription Amphetamines</c:v>
                </c:pt>
                <c:pt idx="10">
                  <c:v>Flakka*</c:v>
                </c:pt>
                <c:pt idx="11">
                  <c:v>Methamphetamine</c:v>
                </c:pt>
                <c:pt idx="12">
                  <c:v>LSD, PCP or Mushrooms</c:v>
                </c:pt>
                <c:pt idx="13">
                  <c:v>Cocaine or Crack Cocaine</c:v>
                </c:pt>
                <c:pt idx="14">
                  <c:v>Steroids (without a doctor’s order)</c:v>
                </c:pt>
                <c:pt idx="15">
                  <c:v>Club Drugs</c:v>
                </c:pt>
                <c:pt idx="16">
                  <c:v>Synthetic Marijuana*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20.6</c:v>
                </c:pt>
                <c:pt idx="1">
                  <c:v>16.2</c:v>
                </c:pt>
                <c:pt idx="2">
                  <c:v>10.5</c:v>
                </c:pt>
                <c:pt idx="3">
                  <c:v>8</c:v>
                </c:pt>
                <c:pt idx="4">
                  <c:v>7.8</c:v>
                </c:pt>
                <c:pt idx="5">
                  <c:v>3.5</c:v>
                </c:pt>
                <c:pt idx="6">
                  <c:v>2.7</c:v>
                </c:pt>
                <c:pt idx="7">
                  <c:v>2.6</c:v>
                </c:pt>
                <c:pt idx="8">
                  <c:v>2.1</c:v>
                </c:pt>
                <c:pt idx="9">
                  <c:v>1.7</c:v>
                </c:pt>
                <c:pt idx="10">
                  <c:v>0.8</c:v>
                </c:pt>
                <c:pt idx="11">
                  <c:v>0.7</c:v>
                </c:pt>
                <c:pt idx="12">
                  <c:v>0.6</c:v>
                </c:pt>
                <c:pt idx="13">
                  <c:v>0.4</c:v>
                </c:pt>
                <c:pt idx="14">
                  <c:v>0.3</c:v>
                </c:pt>
                <c:pt idx="15">
                  <c:v>0.2</c:v>
                </c:pt>
                <c:pt idx="16">
                  <c:v>0.2</c:v>
                </c:pt>
                <c:pt idx="1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5815552"/>
        <c:axId val="95817088"/>
      </c:barChart>
      <c:catAx>
        <c:axId val="9581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817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81708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8155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13.6</c:v>
                </c:pt>
                <c:pt idx="1">
                  <c:v>8.4</c:v>
                </c:pt>
                <c:pt idx="2">
                  <c:v>12.7</c:v>
                </c:pt>
                <c:pt idx="3">
                  <c:v>25.5</c:v>
                </c:pt>
                <c:pt idx="4">
                  <c:v>5.4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5144576"/>
        <c:axId val="75162752"/>
      </c:barChart>
      <c:catAx>
        <c:axId val="75144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162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1627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1445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8.9</c:v>
                </c:pt>
                <c:pt idx="1">
                  <c:v>3.9</c:v>
                </c:pt>
                <c:pt idx="2">
                  <c:v>1.8</c:v>
                </c:pt>
                <c:pt idx="3">
                  <c:v>2.1</c:v>
                </c:pt>
                <c:pt idx="4">
                  <c:v>1.1000000000000001</c:v>
                </c:pt>
                <c:pt idx="5">
                  <c:v>9.3000000000000007</c:v>
                </c:pt>
                <c:pt idx="6">
                  <c:v>6.7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5166464"/>
        <c:axId val="75168384"/>
      </c:barChart>
      <c:catAx>
        <c:axId val="75166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168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16838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1664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7.4</c:v>
                </c:pt>
                <c:pt idx="1">
                  <c:v>21.2</c:v>
                </c:pt>
                <c:pt idx="2">
                  <c:v>41</c:v>
                </c:pt>
                <c:pt idx="3">
                  <c:v>9.8000000000000007</c:v>
                </c:pt>
                <c:pt idx="4">
                  <c:v>10.1</c:v>
                </c:pt>
                <c:pt idx="5">
                  <c:v>15.8</c:v>
                </c:pt>
                <c:pt idx="6">
                  <c:v>3.6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7.7</c:v>
                </c:pt>
                <c:pt idx="1">
                  <c:v>11.3</c:v>
                </c:pt>
                <c:pt idx="2">
                  <c:v>30.2</c:v>
                </c:pt>
                <c:pt idx="3">
                  <c:v>12.2</c:v>
                </c:pt>
                <c:pt idx="4">
                  <c:v>6.1</c:v>
                </c:pt>
                <c:pt idx="5">
                  <c:v>13.3</c:v>
                </c:pt>
                <c:pt idx="6">
                  <c:v>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5168768"/>
        <c:axId val="75239808"/>
      </c:barChart>
      <c:catAx>
        <c:axId val="75168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239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23980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1687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5.8</c:v>
                </c:pt>
                <c:pt idx="1">
                  <c:v>25.4</c:v>
                </c:pt>
                <c:pt idx="2">
                  <c:v>4.5999999999999996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4438912"/>
        <c:axId val="75159040"/>
      </c:barChart>
      <c:catAx>
        <c:axId val="74438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159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15904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4389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56</c:v>
                </c:pt>
                <c:pt idx="1">
                  <c:v>64</c:v>
                </c:pt>
                <c:pt idx="2">
                  <c:v>54</c:v>
                </c:pt>
                <c:pt idx="3">
                  <c:v>48</c:v>
                </c:pt>
                <c:pt idx="4">
                  <c:v>41</c:v>
                </c:pt>
                <c:pt idx="5">
                  <c:v>70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5389184"/>
        <c:axId val="95764864"/>
      </c:barChart>
      <c:catAx>
        <c:axId val="9538918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7648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57648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38918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44</c:v>
                </c:pt>
                <c:pt idx="1">
                  <c:v>53</c:v>
                </c:pt>
                <c:pt idx="2">
                  <c:v>44</c:v>
                </c:pt>
                <c:pt idx="3">
                  <c:v>32</c:v>
                </c:pt>
                <c:pt idx="4">
                  <c:v>34</c:v>
                </c:pt>
                <c:pt idx="5">
                  <c:v>39</c:v>
                </c:pt>
                <c:pt idx="6">
                  <c:v>35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5272576"/>
        <c:axId val="75274496"/>
      </c:barChart>
      <c:catAx>
        <c:axId val="752725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2744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52744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2725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46</c:v>
                </c:pt>
                <c:pt idx="1">
                  <c:v>61</c:v>
                </c:pt>
                <c:pt idx="2">
                  <c:v>41</c:v>
                </c:pt>
                <c:pt idx="3">
                  <c:v>33</c:v>
                </c:pt>
                <c:pt idx="4">
                  <c:v>23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5299456"/>
        <c:axId val="95915008"/>
      </c:barChart>
      <c:catAx>
        <c:axId val="7529945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9150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59150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29945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78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55</c:v>
                </c:pt>
                <c:pt idx="5">
                  <c:v>76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7612160"/>
        <c:axId val="97624448"/>
      </c:barChart>
      <c:catAx>
        <c:axId val="976121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6244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76244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6121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52</c:v>
                </c:pt>
                <c:pt idx="1">
                  <c:v>51</c:v>
                </c:pt>
                <c:pt idx="2">
                  <c:v>38</c:v>
                </c:pt>
                <c:pt idx="3">
                  <c:v>27</c:v>
                </c:pt>
                <c:pt idx="4">
                  <c:v>47</c:v>
                </c:pt>
                <c:pt idx="5">
                  <c:v>38</c:v>
                </c:pt>
                <c:pt idx="6">
                  <c:v>34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5415296"/>
        <c:axId val="97640832"/>
      </c:barChart>
      <c:catAx>
        <c:axId val="9541529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6408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76408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41529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38</c:v>
                </c:pt>
                <c:pt idx="1">
                  <c:v>60</c:v>
                </c:pt>
                <c:pt idx="2">
                  <c:v>35</c:v>
                </c:pt>
                <c:pt idx="3">
                  <c:v>43</c:v>
                </c:pt>
                <c:pt idx="4">
                  <c:v>29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7914240"/>
        <c:axId val="99140736"/>
      </c:barChart>
      <c:catAx>
        <c:axId val="979142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1407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91407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9142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18</c:v>
                </c:pt>
                <c:pt idx="1">
                  <c:v>40.5</c:v>
                </c:pt>
                <c:pt idx="2">
                  <c:v>30.7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18.8</c:v>
                </c:pt>
                <c:pt idx="1">
                  <c:v>39.6</c:v>
                </c:pt>
                <c:pt idx="2">
                  <c:v>30.6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15</c:v>
                </c:pt>
                <c:pt idx="1">
                  <c:v>38.6</c:v>
                </c:pt>
                <c:pt idx="2">
                  <c:v>28.2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16.899999999999999</c:v>
                </c:pt>
                <c:pt idx="1">
                  <c:v>37</c:v>
                </c:pt>
                <c:pt idx="2">
                  <c:v>27.7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14.2</c:v>
                </c:pt>
                <c:pt idx="1">
                  <c:v>28.1</c:v>
                </c:pt>
                <c:pt idx="2">
                  <c:v>21.7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11.1</c:v>
                </c:pt>
                <c:pt idx="1">
                  <c:v>28.1</c:v>
                </c:pt>
                <c:pt idx="2">
                  <c:v>20.6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7969280"/>
        <c:axId val="97985280"/>
      </c:barChart>
      <c:catAx>
        <c:axId val="97969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985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98528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9692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8.8000000000000007</c:v>
                </c:pt>
                <c:pt idx="1">
                  <c:v>21.5</c:v>
                </c:pt>
                <c:pt idx="2">
                  <c:v>15.9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7.8</c:v>
                </c:pt>
                <c:pt idx="1">
                  <c:v>22.1</c:v>
                </c:pt>
                <c:pt idx="2">
                  <c:v>15.9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7.6</c:v>
                </c:pt>
                <c:pt idx="1">
                  <c:v>21</c:v>
                </c:pt>
                <c:pt idx="2">
                  <c:v>15.1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18.100000000000001</c:v>
                </c:pt>
                <c:pt idx="2">
                  <c:v>13.6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7</c:v>
                </c:pt>
                <c:pt idx="1">
                  <c:v>18</c:v>
                </c:pt>
                <c:pt idx="2">
                  <c:v>12.9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15.5</c:v>
                </c:pt>
                <c:pt idx="2">
                  <c:v>10.5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5327232"/>
        <c:axId val="105347712"/>
      </c:barChart>
      <c:catAx>
        <c:axId val="10532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347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34771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3272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30.7</c:v>
                </c:pt>
                <c:pt idx="1">
                  <c:v>30.6</c:v>
                </c:pt>
                <c:pt idx="2">
                  <c:v>28.2</c:v>
                </c:pt>
                <c:pt idx="3">
                  <c:v>27.7</c:v>
                </c:pt>
                <c:pt idx="4">
                  <c:v>21.7</c:v>
                </c:pt>
                <c:pt idx="5">
                  <c:v>20.6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15.9</c:v>
                </c:pt>
                <c:pt idx="1">
                  <c:v>15.9</c:v>
                </c:pt>
                <c:pt idx="2">
                  <c:v>15.1</c:v>
                </c:pt>
                <c:pt idx="3">
                  <c:v>13.6</c:v>
                </c:pt>
                <c:pt idx="4">
                  <c:v>12.9</c:v>
                </c:pt>
                <c:pt idx="5">
                  <c:v>10.5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35</c:v>
                </c:pt>
                <c:pt idx="1">
                  <c:v>31.1</c:v>
                </c:pt>
                <c:pt idx="2">
                  <c:v>22.9</c:v>
                </c:pt>
                <c:pt idx="3">
                  <c:v>29.8</c:v>
                </c:pt>
                <c:pt idx="4">
                  <c:v>28.4</c:v>
                </c:pt>
                <c:pt idx="5">
                  <c:v>21.4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39.200000000000003</c:v>
                </c:pt>
                <c:pt idx="1">
                  <c:v>41.5</c:v>
                </c:pt>
                <c:pt idx="2">
                  <c:v>43.4</c:v>
                </c:pt>
                <c:pt idx="3">
                  <c:v>41.2</c:v>
                </c:pt>
                <c:pt idx="4">
                  <c:v>42</c:v>
                </c:pt>
                <c:pt idx="5">
                  <c:v>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467264"/>
        <c:axId val="105598976"/>
      </c:lineChart>
      <c:catAx>
        <c:axId val="105467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598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59897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4672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13.4</c:v>
                </c:pt>
                <c:pt idx="1">
                  <c:v>0.8</c:v>
                </c:pt>
                <c:pt idx="2">
                  <c:v>0</c:v>
                </c:pt>
                <c:pt idx="3">
                  <c:v>28.6</c:v>
                </c:pt>
                <c:pt idx="4">
                  <c:v>36.6</c:v>
                </c:pt>
                <c:pt idx="5">
                  <c:v>0</c:v>
                </c:pt>
                <c:pt idx="6">
                  <c:v>3.8</c:v>
                </c:pt>
                <c:pt idx="7">
                  <c:v>16.7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5396608"/>
        <c:axId val="95398528"/>
      </c:barChart>
      <c:catAx>
        <c:axId val="95396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398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39852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39660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30.9</c:v>
                </c:pt>
                <c:pt idx="1">
                  <c:v>44</c:v>
                </c:pt>
                <c:pt idx="2">
                  <c:v>5.6</c:v>
                </c:pt>
                <c:pt idx="3">
                  <c:v>0</c:v>
                </c:pt>
                <c:pt idx="4">
                  <c:v>3.6</c:v>
                </c:pt>
                <c:pt idx="5">
                  <c:v>0</c:v>
                </c:pt>
                <c:pt idx="6">
                  <c:v>0</c:v>
                </c:pt>
                <c:pt idx="7">
                  <c:v>15.9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4505728"/>
        <c:axId val="53692288"/>
      </c:barChart>
      <c:catAx>
        <c:axId val="44505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692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69228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50572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6.7</c:v>
                </c:pt>
                <c:pt idx="1">
                  <c:v>13.3</c:v>
                </c:pt>
                <c:pt idx="2">
                  <c:v>10.4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7.3</c:v>
                </c:pt>
                <c:pt idx="1">
                  <c:v>16.8</c:v>
                </c:pt>
                <c:pt idx="2">
                  <c:v>12.7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7.1</c:v>
                </c:pt>
                <c:pt idx="1">
                  <c:v>17.899999999999999</c:v>
                </c:pt>
                <c:pt idx="2">
                  <c:v>13.2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8.4</c:v>
                </c:pt>
                <c:pt idx="1">
                  <c:v>18.2</c:v>
                </c:pt>
                <c:pt idx="2">
                  <c:v>13.6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7.4</c:v>
                </c:pt>
                <c:pt idx="1">
                  <c:v>16.2</c:v>
                </c:pt>
                <c:pt idx="2">
                  <c:v>12.1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2.9</c:v>
                </c:pt>
                <c:pt idx="1">
                  <c:v>11.8</c:v>
                </c:pt>
                <c:pt idx="2">
                  <c:v>7.8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3803264"/>
        <c:axId val="66158592"/>
      </c:barChart>
      <c:catAx>
        <c:axId val="53803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158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15859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8032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10.4</c:v>
                </c:pt>
                <c:pt idx="1">
                  <c:v>12.7</c:v>
                </c:pt>
                <c:pt idx="2">
                  <c:v>13.2</c:v>
                </c:pt>
                <c:pt idx="3">
                  <c:v>13.6</c:v>
                </c:pt>
                <c:pt idx="4">
                  <c:v>12.1</c:v>
                </c:pt>
                <c:pt idx="5">
                  <c:v>7.8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25.4</c:v>
                </c:pt>
                <c:pt idx="1">
                  <c:v>24.1</c:v>
                </c:pt>
                <c:pt idx="2">
                  <c:v>21.5</c:v>
                </c:pt>
                <c:pt idx="3">
                  <c:v>23.4</c:v>
                </c:pt>
                <c:pt idx="4">
                  <c:v>22.7</c:v>
                </c:pt>
                <c:pt idx="5">
                  <c:v>17.600000000000001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66.099999999999994</c:v>
                </c:pt>
                <c:pt idx="1">
                  <c:v>66.900000000000006</c:v>
                </c:pt>
                <c:pt idx="2">
                  <c:v>68.7</c:v>
                </c:pt>
                <c:pt idx="3">
                  <c:v>62.1</c:v>
                </c:pt>
                <c:pt idx="4">
                  <c:v>64.5</c:v>
                </c:pt>
                <c:pt idx="5">
                  <c:v>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169088"/>
        <c:axId val="72930048"/>
      </c:lineChart>
      <c:catAx>
        <c:axId val="6616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30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93004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1690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Jackson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360050"/>
              </p:ext>
            </p:extLst>
          </p:nvPr>
        </p:nvGraphicFramePr>
        <p:xfrm>
          <a:off x="381000" y="14097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504649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Jackson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02791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Jackson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45549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99426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28115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Jackson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83911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67284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70077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Jackson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188796"/>
              </p:ext>
            </p:extLst>
          </p:nvPr>
        </p:nvGraphicFramePr>
        <p:xfrm>
          <a:off x="381000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Jackson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842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5.5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Jackson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20.6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15.9%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10.5%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19.4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22.4%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69497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87598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0415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74683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51370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315020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Jackson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143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Jackson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3.5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over-the-counter drugs in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past 30 days, a rate higher than any other illicit drug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(and equal to marijuana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69222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Jackson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80801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07007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Jackson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Jackson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(2.1%),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1.8%),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(1.1%) </a:t>
            </a:r>
            <a:r>
              <a:rPr lang="en-US" sz="2700" dirty="0" smtClean="0">
                <a:latin typeface="Gill Sans MT"/>
              </a:rPr>
              <a:t>are less than 3.0%.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(9.3%)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(8.9%).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Jackson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35.0%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15.7%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11.1%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5.8%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4.6%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67604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Jackson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25519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Jackson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16452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Jackson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62795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Jackson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87362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Jackson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08052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28625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Jackson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</a:t>
            </a:r>
            <a:r>
              <a:rPr lang="en-US" sz="2800" i="1" dirty="0" smtClean="0">
                <a:latin typeface="Gill Sans MT" pitchFamily="34" charset="0"/>
              </a:rPr>
              <a:t>Opportunities for </a:t>
            </a:r>
            <a:r>
              <a:rPr lang="en-US" sz="2800" i="1" dirty="0">
                <a:latin typeface="Gill Sans MT" pitchFamily="34" charset="0"/>
              </a:rPr>
              <a:t>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(48%)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41%)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School </a:t>
            </a:r>
            <a:r>
              <a:rPr lang="en-US" sz="2800" i="1" dirty="0" smtClean="0">
                <a:latin typeface="Gill Sans MT" pitchFamily="34" charset="0"/>
              </a:rPr>
              <a:t>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55%) and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 smtClean="0">
                <a:latin typeface="Gill Sans MT" pitchFamily="34" charset="0"/>
              </a:rPr>
              <a:t>(53%) </a:t>
            </a:r>
            <a:r>
              <a:rPr lang="en-US" sz="2800" dirty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(61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53%) scales</a:t>
            </a:r>
            <a:r>
              <a:rPr lang="en-US" sz="2800" dirty="0" smtClean="0">
                <a:latin typeface="Gill Sans MT" pitchFamily="34" charset="0"/>
              </a:rPr>
              <a:t>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(60%), </a:t>
            </a:r>
            <a:r>
              <a:rPr lang="en-US" sz="2800" i="1" dirty="0" smtClean="0">
                <a:latin typeface="Gill Sans MT" pitchFamily="34" charset="0"/>
              </a:rPr>
              <a:t>Community Disorganization </a:t>
            </a:r>
            <a:r>
              <a:rPr lang="en-US" sz="2800" dirty="0" smtClean="0">
                <a:latin typeface="Gill Sans MT" pitchFamily="34" charset="0"/>
              </a:rPr>
              <a:t>(52%)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51%)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11433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41.2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20.6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Jackson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(35.0%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16.2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cigarettes (26.6%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7.8%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14.7%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8.0%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marijuana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2122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214737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Jackson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9146</TotalTime>
  <Words>1339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336</cp:revision>
  <dcterms:created xsi:type="dcterms:W3CDTF">2010-11-20T14:45:41Z</dcterms:created>
  <dcterms:modified xsi:type="dcterms:W3CDTF">2016-10-29T14:59:12Z</dcterms:modified>
</cp:coreProperties>
</file>