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Indian%20River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Inhalants</c:v>
                </c:pt>
                <c:pt idx="7">
                  <c:v>Synthetic Marijuana*</c:v>
                </c:pt>
                <c:pt idx="8">
                  <c:v>LSD, PCP or Mushrooms</c:v>
                </c:pt>
                <c:pt idx="9">
                  <c:v>Depressants</c:v>
                </c:pt>
                <c:pt idx="10">
                  <c:v>Over-the-Counter Drugs</c:v>
                </c:pt>
                <c:pt idx="11">
                  <c:v>Prescription Amphetamines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Steroids (without a doctor’s order)</c:v>
                </c:pt>
                <c:pt idx="15">
                  <c:v>Needle to Inject Illegal Drugs*</c:v>
                </c:pt>
                <c:pt idx="16">
                  <c:v>Methamphetamine</c:v>
                </c:pt>
                <c:pt idx="17">
                  <c:v>Heroin</c:v>
                </c:pt>
                <c:pt idx="18">
                  <c:v>Flakka*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41.7</c:v>
                </c:pt>
                <c:pt idx="1">
                  <c:v>27.2</c:v>
                </c:pt>
                <c:pt idx="2">
                  <c:v>19.5</c:v>
                </c:pt>
                <c:pt idx="3">
                  <c:v>18.5</c:v>
                </c:pt>
                <c:pt idx="4">
                  <c:v>17.399999999999999</c:v>
                </c:pt>
                <c:pt idx="5">
                  <c:v>5.7</c:v>
                </c:pt>
                <c:pt idx="6">
                  <c:v>4.4000000000000004</c:v>
                </c:pt>
                <c:pt idx="7">
                  <c:v>4.2</c:v>
                </c:pt>
                <c:pt idx="8">
                  <c:v>3.7</c:v>
                </c:pt>
                <c:pt idx="9">
                  <c:v>3.6</c:v>
                </c:pt>
                <c:pt idx="10">
                  <c:v>3.2</c:v>
                </c:pt>
                <c:pt idx="11">
                  <c:v>2.2999999999999998</c:v>
                </c:pt>
                <c:pt idx="12">
                  <c:v>1.9</c:v>
                </c:pt>
                <c:pt idx="13">
                  <c:v>1</c:v>
                </c:pt>
                <c:pt idx="14">
                  <c:v>0.5</c:v>
                </c:pt>
                <c:pt idx="15">
                  <c:v>0.4</c:v>
                </c:pt>
                <c:pt idx="16">
                  <c:v>0.4</c:v>
                </c:pt>
                <c:pt idx="17">
                  <c:v>0.2</c:v>
                </c:pt>
                <c:pt idx="18">
                  <c:v>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1936640"/>
        <c:axId val="111958656"/>
      </c:barChart>
      <c:catAx>
        <c:axId val="111936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9586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95865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9366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27.2</c:v>
                </c:pt>
                <c:pt idx="1">
                  <c:v>9.1999999999999993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8391552"/>
        <c:axId val="78442496"/>
      </c:barChart>
      <c:catAx>
        <c:axId val="783915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442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442496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391552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19.399999999999999</c:v>
                </c:pt>
                <c:pt idx="2">
                  <c:v>13.4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5.4</c:v>
                </c:pt>
                <c:pt idx="1">
                  <c:v>17.399999999999999</c:v>
                </c:pt>
                <c:pt idx="2">
                  <c:v>12.3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7.6</c:v>
                </c:pt>
                <c:pt idx="1">
                  <c:v>20.6</c:v>
                </c:pt>
                <c:pt idx="2">
                  <c:v>15.2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5</c:v>
                </c:pt>
                <c:pt idx="1">
                  <c:v>19.5</c:v>
                </c:pt>
                <c:pt idx="2">
                  <c:v>13.3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5.4</c:v>
                </c:pt>
                <c:pt idx="1">
                  <c:v>19.8</c:v>
                </c:pt>
                <c:pt idx="2">
                  <c:v>13.7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1.7</c:v>
                </c:pt>
                <c:pt idx="1">
                  <c:v>17.7</c:v>
                </c:pt>
                <c:pt idx="2">
                  <c:v>11.1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8600448"/>
        <c:axId val="78635008"/>
      </c:barChart>
      <c:catAx>
        <c:axId val="7860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6350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635008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6004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13.4</c:v>
                </c:pt>
                <c:pt idx="1">
                  <c:v>12.3</c:v>
                </c:pt>
                <c:pt idx="2">
                  <c:v>15.2</c:v>
                </c:pt>
                <c:pt idx="3">
                  <c:v>13.3</c:v>
                </c:pt>
                <c:pt idx="4">
                  <c:v>13.7</c:v>
                </c:pt>
                <c:pt idx="5">
                  <c:v>11.1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12.9</c:v>
                </c:pt>
                <c:pt idx="1">
                  <c:v>12.3</c:v>
                </c:pt>
                <c:pt idx="2">
                  <c:v>12.5</c:v>
                </c:pt>
                <c:pt idx="3">
                  <c:v>13.5</c:v>
                </c:pt>
                <c:pt idx="4">
                  <c:v>12</c:v>
                </c:pt>
                <c:pt idx="5">
                  <c:v>10.8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28.4</c:v>
                </c:pt>
                <c:pt idx="1">
                  <c:v>29.9</c:v>
                </c:pt>
                <c:pt idx="2">
                  <c:v>24.9</c:v>
                </c:pt>
                <c:pt idx="3">
                  <c:v>24.4</c:v>
                </c:pt>
                <c:pt idx="4">
                  <c:v>24.4</c:v>
                </c:pt>
                <c:pt idx="5">
                  <c:v>26.8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793344"/>
        <c:axId val="78836864"/>
      </c:lineChart>
      <c:catAx>
        <c:axId val="78793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836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83686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7933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4.9000000000000004</c:v>
                </c:pt>
                <c:pt idx="1">
                  <c:v>7.9</c:v>
                </c:pt>
                <c:pt idx="2">
                  <c:v>1.9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0562048"/>
        <c:axId val="80565376"/>
      </c:barChart>
      <c:catAx>
        <c:axId val="80562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5653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56537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56204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24.9</c:v>
                </c:pt>
                <c:pt idx="1">
                  <c:v>25.1</c:v>
                </c:pt>
                <c:pt idx="2">
                  <c:v>7.8</c:v>
                </c:pt>
                <c:pt idx="3">
                  <c:v>10.7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20.9</c:v>
                </c:pt>
                <c:pt idx="1">
                  <c:v>27.6</c:v>
                </c:pt>
                <c:pt idx="2">
                  <c:v>7.1</c:v>
                </c:pt>
                <c:pt idx="3">
                  <c:v>13.9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19.7</c:v>
                </c:pt>
                <c:pt idx="1">
                  <c:v>25</c:v>
                </c:pt>
                <c:pt idx="2">
                  <c:v>4.7</c:v>
                </c:pt>
                <c:pt idx="3">
                  <c:v>9.6999999999999993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0583296"/>
        <c:axId val="80592256"/>
      </c:barChart>
      <c:catAx>
        <c:axId val="80583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592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59225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58329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5.3</c:v>
                </c:pt>
                <c:pt idx="1">
                  <c:v>3.1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7</c:v>
                </c:pt>
                <c:pt idx="1">
                  <c:v>2.1</c:v>
                </c:pt>
                <c:pt idx="2">
                  <c:v>4.2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5.8</c:v>
                </c:pt>
                <c:pt idx="1">
                  <c:v>1.9</c:v>
                </c:pt>
                <c:pt idx="2">
                  <c:v>3.5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2.6</c:v>
                </c:pt>
                <c:pt idx="1">
                  <c:v>1.3</c:v>
                </c:pt>
                <c:pt idx="2">
                  <c:v>1.8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1.5</c:v>
                </c:pt>
                <c:pt idx="1">
                  <c:v>1.1000000000000001</c:v>
                </c:pt>
                <c:pt idx="2">
                  <c:v>1.2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</c:v>
                </c:pt>
                <c:pt idx="2">
                  <c:v>1.6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0650624"/>
        <c:axId val="103769984"/>
      </c:barChart>
      <c:catAx>
        <c:axId val="80650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769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76998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65062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1.8</c:v>
                </c:pt>
                <c:pt idx="1">
                  <c:v>3.3</c:v>
                </c:pt>
                <c:pt idx="2">
                  <c:v>2.7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</c:v>
                </c:pt>
                <c:pt idx="2">
                  <c:v>1.6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0.5</c:v>
                </c:pt>
                <c:pt idx="1">
                  <c:v>2.7</c:v>
                </c:pt>
                <c:pt idx="2">
                  <c:v>1.8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0.8</c:v>
                </c:pt>
                <c:pt idx="1">
                  <c:v>1.5</c:v>
                </c:pt>
                <c:pt idx="2">
                  <c:v>1.2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8426496"/>
        <c:axId val="78428032"/>
      </c:barChart>
      <c:catAx>
        <c:axId val="78426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4280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42803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4264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1.2</c:v>
                </c:pt>
                <c:pt idx="1">
                  <c:v>3.9</c:v>
                </c:pt>
                <c:pt idx="2">
                  <c:v>2.8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1.2</c:v>
                </c:pt>
                <c:pt idx="1">
                  <c:v>2.4</c:v>
                </c:pt>
                <c:pt idx="2">
                  <c:v>1.9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1.8</c:v>
                </c:pt>
                <c:pt idx="1">
                  <c:v>3</c:v>
                </c:pt>
                <c:pt idx="2">
                  <c:v>2.5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</c:v>
                </c:pt>
                <c:pt idx="1">
                  <c:v>0.9</c:v>
                </c:pt>
                <c:pt idx="2">
                  <c:v>0.9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0.5</c:v>
                </c:pt>
                <c:pt idx="1">
                  <c:v>1.7</c:v>
                </c:pt>
                <c:pt idx="2">
                  <c:v>1.2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1.7</c:v>
                </c:pt>
                <c:pt idx="1">
                  <c:v>1</c:v>
                </c:pt>
                <c:pt idx="2">
                  <c:v>1.3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0651008"/>
        <c:axId val="80654336"/>
      </c:barChart>
      <c:catAx>
        <c:axId val="80651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65433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65433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6510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1.8</c:v>
                </c:pt>
                <c:pt idx="1">
                  <c:v>3.5</c:v>
                </c:pt>
                <c:pt idx="2">
                  <c:v>2.8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3.2</c:v>
                </c:pt>
                <c:pt idx="1">
                  <c:v>3.9</c:v>
                </c:pt>
                <c:pt idx="2">
                  <c:v>3.6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1.9</c:v>
                </c:pt>
                <c:pt idx="1">
                  <c:v>3.1</c:v>
                </c:pt>
                <c:pt idx="2">
                  <c:v>2.6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1.4</c:v>
                </c:pt>
                <c:pt idx="1">
                  <c:v>2.2999999999999998</c:v>
                </c:pt>
                <c:pt idx="2">
                  <c:v>1.9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2.8</c:v>
                </c:pt>
                <c:pt idx="2">
                  <c:v>2.1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2.8</c:v>
                </c:pt>
                <c:pt idx="1">
                  <c:v>1.4</c:v>
                </c:pt>
                <c:pt idx="2">
                  <c:v>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0702080"/>
        <c:axId val="104769408"/>
      </c:barChart>
      <c:catAx>
        <c:axId val="80702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769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76940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70208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</c:v>
                </c:pt>
                <c:pt idx="2">
                  <c:v>1.1000000000000001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0.7</c:v>
                </c:pt>
                <c:pt idx="1">
                  <c:v>2.6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0.2</c:v>
                </c:pt>
                <c:pt idx="1">
                  <c:v>1.4</c:v>
                </c:pt>
                <c:pt idx="2">
                  <c:v>0.9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0.2</c:v>
                </c:pt>
                <c:pt idx="1">
                  <c:v>0.9</c:v>
                </c:pt>
                <c:pt idx="2">
                  <c:v>0.6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0.5</c:v>
                </c:pt>
                <c:pt idx="1">
                  <c:v>2.6</c:v>
                </c:pt>
                <c:pt idx="2">
                  <c:v>1.7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1.1000000000000001</c:v>
                </c:pt>
                <c:pt idx="2">
                  <c:v>1.1000000000000001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4674432"/>
        <c:axId val="104676352"/>
      </c:barChart>
      <c:catAx>
        <c:axId val="1046744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6763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67635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67443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Binge Drinking</c:v>
                </c:pt>
                <c:pt idx="4">
                  <c:v>Cigarettes</c:v>
                </c:pt>
                <c:pt idx="5">
                  <c:v>Prescription Pain Relievers</c:v>
                </c:pt>
                <c:pt idx="6">
                  <c:v>Inhalants</c:v>
                </c:pt>
                <c:pt idx="7">
                  <c:v>LSD, PCP or Mushrooms</c:v>
                </c:pt>
                <c:pt idx="8">
                  <c:v>Depressants</c:v>
                </c:pt>
                <c:pt idx="9">
                  <c:v>Over-the-Counter Drugs</c:v>
                </c:pt>
                <c:pt idx="10">
                  <c:v>Prescription Amphetamines</c:v>
                </c:pt>
                <c:pt idx="11">
                  <c:v>Synthetic Marijuana*</c:v>
                </c:pt>
                <c:pt idx="12">
                  <c:v>Cocaine or Crack Cocaine</c:v>
                </c:pt>
                <c:pt idx="13">
                  <c:v>Methamphetamine</c:v>
                </c:pt>
                <c:pt idx="14">
                  <c:v>Flakka*</c:v>
                </c:pt>
                <c:pt idx="15">
                  <c:v>Steroids (without a doctor’s order)</c:v>
                </c:pt>
                <c:pt idx="16">
                  <c:v>Heroin</c:v>
                </c:pt>
                <c:pt idx="17">
                  <c:v>Club Drugs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20.100000000000001</c:v>
                </c:pt>
                <c:pt idx="1">
                  <c:v>11.1</c:v>
                </c:pt>
                <c:pt idx="2">
                  <c:v>9.1999999999999993</c:v>
                </c:pt>
                <c:pt idx="3">
                  <c:v>7.8</c:v>
                </c:pt>
                <c:pt idx="4">
                  <c:v>3.3</c:v>
                </c:pt>
                <c:pt idx="5">
                  <c:v>2</c:v>
                </c:pt>
                <c:pt idx="6">
                  <c:v>1.6</c:v>
                </c:pt>
                <c:pt idx="7">
                  <c:v>1.5</c:v>
                </c:pt>
                <c:pt idx="8">
                  <c:v>1.3</c:v>
                </c:pt>
                <c:pt idx="9">
                  <c:v>1.2</c:v>
                </c:pt>
                <c:pt idx="10">
                  <c:v>1.1000000000000001</c:v>
                </c:pt>
                <c:pt idx="11">
                  <c:v>0.8</c:v>
                </c:pt>
                <c:pt idx="12">
                  <c:v>0.6</c:v>
                </c:pt>
                <c:pt idx="13">
                  <c:v>0.3</c:v>
                </c:pt>
                <c:pt idx="14">
                  <c:v>0.2</c:v>
                </c:pt>
                <c:pt idx="15">
                  <c:v>0.1</c:v>
                </c:pt>
                <c:pt idx="16">
                  <c:v>0.1</c:v>
                </c:pt>
                <c:pt idx="1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12147072"/>
        <c:axId val="112251648"/>
      </c:barChart>
      <c:catAx>
        <c:axId val="112147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251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251648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14707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15.4</c:v>
                </c:pt>
                <c:pt idx="1">
                  <c:v>7</c:v>
                </c:pt>
                <c:pt idx="2">
                  <c:v>10.7</c:v>
                </c:pt>
                <c:pt idx="3">
                  <c:v>25.6</c:v>
                </c:pt>
                <c:pt idx="4">
                  <c:v>5.7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0717312"/>
        <c:axId val="80725120"/>
      </c:barChart>
      <c:catAx>
        <c:axId val="80717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725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072512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71731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5.2</c:v>
                </c:pt>
                <c:pt idx="1">
                  <c:v>3.6</c:v>
                </c:pt>
                <c:pt idx="2">
                  <c:v>1.2</c:v>
                </c:pt>
                <c:pt idx="3">
                  <c:v>2</c:v>
                </c:pt>
                <c:pt idx="4">
                  <c:v>0.4</c:v>
                </c:pt>
                <c:pt idx="5">
                  <c:v>8.8000000000000007</c:v>
                </c:pt>
                <c:pt idx="6">
                  <c:v>6.3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0722560"/>
        <c:axId val="103467648"/>
      </c:barChart>
      <c:catAx>
        <c:axId val="80722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4676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46764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07225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9.6999999999999993</c:v>
                </c:pt>
                <c:pt idx="1">
                  <c:v>25.4</c:v>
                </c:pt>
                <c:pt idx="2">
                  <c:v>38.299999999999997</c:v>
                </c:pt>
                <c:pt idx="3">
                  <c:v>10.7</c:v>
                </c:pt>
                <c:pt idx="4">
                  <c:v>9.1</c:v>
                </c:pt>
                <c:pt idx="5">
                  <c:v>13.4</c:v>
                </c:pt>
                <c:pt idx="6">
                  <c:v>2.9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9.9</c:v>
                </c:pt>
                <c:pt idx="1">
                  <c:v>7.6</c:v>
                </c:pt>
                <c:pt idx="2">
                  <c:v>24.7</c:v>
                </c:pt>
                <c:pt idx="3">
                  <c:v>7.5</c:v>
                </c:pt>
                <c:pt idx="4">
                  <c:v>4.9000000000000004</c:v>
                </c:pt>
                <c:pt idx="5">
                  <c:v>6.7</c:v>
                </c:pt>
                <c:pt idx="6">
                  <c:v>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4597760"/>
        <c:axId val="104742912"/>
      </c:barChart>
      <c:catAx>
        <c:axId val="104597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7429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74291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5977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2.8</c:v>
                </c:pt>
                <c:pt idx="1">
                  <c:v>14.7</c:v>
                </c:pt>
                <c:pt idx="2">
                  <c:v>0.7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0101632"/>
        <c:axId val="104595456"/>
      </c:barChart>
      <c:catAx>
        <c:axId val="90101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595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4595456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10163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51</c:v>
                </c:pt>
                <c:pt idx="1">
                  <c:v>58</c:v>
                </c:pt>
                <c:pt idx="2">
                  <c:v>53</c:v>
                </c:pt>
                <c:pt idx="3">
                  <c:v>47</c:v>
                </c:pt>
                <c:pt idx="4">
                  <c:v>48</c:v>
                </c:pt>
                <c:pt idx="5">
                  <c:v>49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852864"/>
        <c:axId val="104979840"/>
      </c:barChart>
      <c:catAx>
        <c:axId val="1048528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97984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97984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8528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44</c:v>
                </c:pt>
                <c:pt idx="1">
                  <c:v>60</c:v>
                </c:pt>
                <c:pt idx="2">
                  <c:v>38</c:v>
                </c:pt>
                <c:pt idx="3">
                  <c:v>38</c:v>
                </c:pt>
                <c:pt idx="4">
                  <c:v>23</c:v>
                </c:pt>
                <c:pt idx="5">
                  <c:v>45</c:v>
                </c:pt>
                <c:pt idx="6">
                  <c:v>35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0071808"/>
        <c:axId val="90073728"/>
      </c:barChart>
      <c:catAx>
        <c:axId val="9007180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07372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007372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07180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41</c:v>
                </c:pt>
                <c:pt idx="1">
                  <c:v>58</c:v>
                </c:pt>
                <c:pt idx="2">
                  <c:v>38</c:v>
                </c:pt>
                <c:pt idx="3">
                  <c:v>30</c:v>
                </c:pt>
                <c:pt idx="4">
                  <c:v>21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0084864"/>
        <c:axId val="90086400"/>
      </c:barChart>
      <c:catAx>
        <c:axId val="900848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086400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0086400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0848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73</c:v>
                </c:pt>
                <c:pt idx="1">
                  <c:v>60</c:v>
                </c:pt>
                <c:pt idx="2">
                  <c:v>57</c:v>
                </c:pt>
                <c:pt idx="3">
                  <c:v>58</c:v>
                </c:pt>
                <c:pt idx="4">
                  <c:v>61</c:v>
                </c:pt>
                <c:pt idx="5">
                  <c:v>53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0090112"/>
        <c:axId val="112759168"/>
      </c:barChart>
      <c:catAx>
        <c:axId val="9009011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7591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27591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009011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47</c:v>
                </c:pt>
                <c:pt idx="1">
                  <c:v>63</c:v>
                </c:pt>
                <c:pt idx="2">
                  <c:v>34</c:v>
                </c:pt>
                <c:pt idx="3">
                  <c:v>27</c:v>
                </c:pt>
                <c:pt idx="4">
                  <c:v>39</c:v>
                </c:pt>
                <c:pt idx="5">
                  <c:v>36</c:v>
                </c:pt>
                <c:pt idx="6">
                  <c:v>32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955904"/>
        <c:axId val="104958592"/>
      </c:barChart>
      <c:catAx>
        <c:axId val="10495590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95859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495859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95590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42</c:v>
                </c:pt>
                <c:pt idx="1">
                  <c:v>54</c:v>
                </c:pt>
                <c:pt idx="2">
                  <c:v>36</c:v>
                </c:pt>
                <c:pt idx="3">
                  <c:v>37</c:v>
                </c:pt>
                <c:pt idx="4">
                  <c:v>24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04957056"/>
        <c:axId val="112567808"/>
      </c:barChart>
      <c:catAx>
        <c:axId val="10495705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5678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25678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495705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19.8</c:v>
                </c:pt>
                <c:pt idx="1">
                  <c:v>46.4</c:v>
                </c:pt>
                <c:pt idx="2">
                  <c:v>35.5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17.8</c:v>
                </c:pt>
                <c:pt idx="1">
                  <c:v>48.3</c:v>
                </c:pt>
                <c:pt idx="2">
                  <c:v>35.200000000000003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21.2</c:v>
                </c:pt>
                <c:pt idx="1">
                  <c:v>41.3</c:v>
                </c:pt>
                <c:pt idx="2">
                  <c:v>32.799999999999997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12.8</c:v>
                </c:pt>
                <c:pt idx="1">
                  <c:v>35.700000000000003</c:v>
                </c:pt>
                <c:pt idx="2">
                  <c:v>25.7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7.9</c:v>
                </c:pt>
                <c:pt idx="1">
                  <c:v>31.8</c:v>
                </c:pt>
                <c:pt idx="2">
                  <c:v>21.4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10.9</c:v>
                </c:pt>
                <c:pt idx="1">
                  <c:v>26.6</c:v>
                </c:pt>
                <c:pt idx="2">
                  <c:v>20.100000000000001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2594944"/>
        <c:axId val="112596480"/>
      </c:barChart>
      <c:catAx>
        <c:axId val="112594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5964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59648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5949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9.1999999999999993</c:v>
                </c:pt>
                <c:pt idx="1">
                  <c:v>27.5</c:v>
                </c:pt>
                <c:pt idx="2">
                  <c:v>20.100000000000001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7.6</c:v>
                </c:pt>
                <c:pt idx="1">
                  <c:v>28.7</c:v>
                </c:pt>
                <c:pt idx="2">
                  <c:v>19.7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9.1999999999999993</c:v>
                </c:pt>
                <c:pt idx="1">
                  <c:v>20.6</c:v>
                </c:pt>
                <c:pt idx="2">
                  <c:v>15.8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3.8</c:v>
                </c:pt>
                <c:pt idx="1">
                  <c:v>16.899999999999999</c:v>
                </c:pt>
                <c:pt idx="2">
                  <c:v>11.2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3.3</c:v>
                </c:pt>
                <c:pt idx="1">
                  <c:v>14.9</c:v>
                </c:pt>
                <c:pt idx="2">
                  <c:v>9.9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2.8</c:v>
                </c:pt>
                <c:pt idx="1">
                  <c:v>11.3</c:v>
                </c:pt>
                <c:pt idx="2">
                  <c:v>7.8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2630784"/>
        <c:axId val="112669440"/>
      </c:barChart>
      <c:catAx>
        <c:axId val="112630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6694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669440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63078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35.5</c:v>
                </c:pt>
                <c:pt idx="1">
                  <c:v>35.200000000000003</c:v>
                </c:pt>
                <c:pt idx="2">
                  <c:v>32.799999999999997</c:v>
                </c:pt>
                <c:pt idx="3">
                  <c:v>25.7</c:v>
                </c:pt>
                <c:pt idx="4">
                  <c:v>21.4</c:v>
                </c:pt>
                <c:pt idx="5">
                  <c:v>20.100000000000001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20.100000000000001</c:v>
                </c:pt>
                <c:pt idx="1">
                  <c:v>19.7</c:v>
                </c:pt>
                <c:pt idx="2">
                  <c:v>15.8</c:v>
                </c:pt>
                <c:pt idx="3">
                  <c:v>11.2</c:v>
                </c:pt>
                <c:pt idx="4">
                  <c:v>9.9</c:v>
                </c:pt>
                <c:pt idx="5">
                  <c:v>7.8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35.4</c:v>
                </c:pt>
                <c:pt idx="1">
                  <c:v>35.200000000000003</c:v>
                </c:pt>
                <c:pt idx="2">
                  <c:v>27.6</c:v>
                </c:pt>
                <c:pt idx="3">
                  <c:v>27.3</c:v>
                </c:pt>
                <c:pt idx="4">
                  <c:v>22</c:v>
                </c:pt>
                <c:pt idx="5">
                  <c:v>18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37.200000000000003</c:v>
                </c:pt>
                <c:pt idx="1">
                  <c:v>40.9</c:v>
                </c:pt>
                <c:pt idx="2">
                  <c:v>38.200000000000003</c:v>
                </c:pt>
                <c:pt idx="3">
                  <c:v>38.6</c:v>
                </c:pt>
                <c:pt idx="4">
                  <c:v>42.9</c:v>
                </c:pt>
                <c:pt idx="5">
                  <c:v>40.799999999999997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806144"/>
        <c:axId val="112880256"/>
      </c:lineChart>
      <c:catAx>
        <c:axId val="112806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880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88025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8061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4.5</c:v>
                </c:pt>
                <c:pt idx="1">
                  <c:v>0</c:v>
                </c:pt>
                <c:pt idx="2">
                  <c:v>0</c:v>
                </c:pt>
                <c:pt idx="3">
                  <c:v>25.1</c:v>
                </c:pt>
                <c:pt idx="4">
                  <c:v>46.5</c:v>
                </c:pt>
                <c:pt idx="5">
                  <c:v>0</c:v>
                </c:pt>
                <c:pt idx="6">
                  <c:v>6.2</c:v>
                </c:pt>
                <c:pt idx="7">
                  <c:v>17.7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2592768"/>
        <c:axId val="112594304"/>
      </c:barChart>
      <c:catAx>
        <c:axId val="11259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5943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59430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259276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30.8</c:v>
                </c:pt>
                <c:pt idx="1">
                  <c:v>45.9</c:v>
                </c:pt>
                <c:pt idx="2">
                  <c:v>2.2000000000000002</c:v>
                </c:pt>
                <c:pt idx="3">
                  <c:v>0.4</c:v>
                </c:pt>
                <c:pt idx="4">
                  <c:v>1.3</c:v>
                </c:pt>
                <c:pt idx="5">
                  <c:v>1.5</c:v>
                </c:pt>
                <c:pt idx="6">
                  <c:v>0.2</c:v>
                </c:pt>
                <c:pt idx="7">
                  <c:v>17.7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59654144"/>
        <c:axId val="59655680"/>
      </c:barChart>
      <c:catAx>
        <c:axId val="59654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655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65568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65414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5.4</c:v>
                </c:pt>
                <c:pt idx="1">
                  <c:v>17</c:v>
                </c:pt>
                <c:pt idx="2">
                  <c:v>12.2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5.3</c:v>
                </c:pt>
                <c:pt idx="1">
                  <c:v>11.4</c:v>
                </c:pt>
                <c:pt idx="2">
                  <c:v>8.6999999999999993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6.6</c:v>
                </c:pt>
                <c:pt idx="1">
                  <c:v>17.5</c:v>
                </c:pt>
                <c:pt idx="2">
                  <c:v>12.9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2</c:v>
                </c:pt>
                <c:pt idx="1">
                  <c:v>13.1</c:v>
                </c:pt>
                <c:pt idx="2">
                  <c:v>8.3000000000000007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3</c:v>
                </c:pt>
                <c:pt idx="1">
                  <c:v>8.6</c:v>
                </c:pt>
                <c:pt idx="2">
                  <c:v>6.2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4.8</c:v>
                </c:pt>
                <c:pt idx="2">
                  <c:v>3.3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7767424"/>
        <c:axId val="78518528"/>
      </c:barChart>
      <c:catAx>
        <c:axId val="77767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85185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8518528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7674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12.2</c:v>
                </c:pt>
                <c:pt idx="1">
                  <c:v>8.6999999999999993</c:v>
                </c:pt>
                <c:pt idx="2">
                  <c:v>12.9</c:v>
                </c:pt>
                <c:pt idx="3">
                  <c:v>8.3000000000000007</c:v>
                </c:pt>
                <c:pt idx="4">
                  <c:v>6.2</c:v>
                </c:pt>
                <c:pt idx="5">
                  <c:v>3.3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29.5</c:v>
                </c:pt>
                <c:pt idx="1">
                  <c:v>21.2</c:v>
                </c:pt>
                <c:pt idx="2">
                  <c:v>20.399999999999999</c:v>
                </c:pt>
                <c:pt idx="3">
                  <c:v>16.7</c:v>
                </c:pt>
                <c:pt idx="4">
                  <c:v>13.3</c:v>
                </c:pt>
                <c:pt idx="5">
                  <c:v>13.7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68.5</c:v>
                </c:pt>
                <c:pt idx="1">
                  <c:v>69</c:v>
                </c:pt>
                <c:pt idx="2">
                  <c:v>65</c:v>
                </c:pt>
                <c:pt idx="3">
                  <c:v>67.3</c:v>
                </c:pt>
                <c:pt idx="4">
                  <c:v>72.400000000000006</c:v>
                </c:pt>
                <c:pt idx="5">
                  <c:v>68.5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688064"/>
        <c:axId val="59689984"/>
      </c:lineChart>
      <c:catAx>
        <c:axId val="5968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6899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5968998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5968806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Indian River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122169"/>
              </p:ext>
            </p:extLst>
          </p:nvPr>
        </p:nvGraphicFramePr>
        <p:xfrm>
          <a:off x="390525" y="1335088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2307480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Indian River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11710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Indian River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300674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36954"/>
              </p:ext>
            </p:extLst>
          </p:nvPr>
        </p:nvGraphicFramePr>
        <p:xfrm>
          <a:off x="390525" y="1316038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43453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Indian River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83224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654763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109375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Indian River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685715"/>
              </p:ext>
            </p:extLst>
          </p:nvPr>
        </p:nvGraphicFramePr>
        <p:xfrm>
          <a:off x="385762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Indian River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1,054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5.5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5.9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Indian River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20.1%,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20.1%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7.8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12.2%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19.7%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25.0%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767485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93724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37832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325100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83586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549815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Indian River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Indian River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3.5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prescription pain relievers in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past 30 days, a rate higher than any other illicit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drug.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629238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Indian River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907794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18191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Indian River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Indian River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(2.0%),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1.2%),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(0.4%) </a:t>
            </a:r>
            <a:r>
              <a:rPr lang="en-US" sz="2700" dirty="0" smtClean="0">
                <a:latin typeface="Gill Sans MT"/>
              </a:rPr>
              <a:t>are </a:t>
            </a:r>
            <a:r>
              <a:rPr lang="en-US" sz="2700" dirty="0" smtClean="0">
                <a:latin typeface="Gill Sans MT"/>
              </a:rPr>
              <a:t>2.0%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(8.8%)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(6.3%).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Indian River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30.6</a:t>
            </a:r>
            <a:r>
              <a:rPr lang="en-US" sz="2700" dirty="0" smtClean="0">
                <a:latin typeface="Gill Sans MT"/>
              </a:rPr>
              <a:t>% 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15.2%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8.9%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2.8%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0.7%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044346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Indian River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948173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Indian River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94300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Indian River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703742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Indian River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269386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Indian River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55930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800507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Indian River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School </a:t>
            </a:r>
            <a:r>
              <a:rPr lang="en-US" sz="2800" i="1" dirty="0" smtClean="0">
                <a:latin typeface="Gill Sans MT" pitchFamily="34" charset="0"/>
              </a:rPr>
              <a:t>Opportunities for </a:t>
            </a:r>
            <a:r>
              <a:rPr lang="en-US" sz="2800" i="1" dirty="0">
                <a:latin typeface="Gill Sans MT" pitchFamily="34" charset="0"/>
              </a:rPr>
              <a:t>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(47%), </a:t>
            </a:r>
            <a:r>
              <a:rPr lang="en-US" sz="2800" i="1" dirty="0" smtClean="0">
                <a:latin typeface="Gill Sans MT" pitchFamily="34" charset="0"/>
              </a:rPr>
              <a:t>School </a:t>
            </a:r>
            <a:r>
              <a:rPr lang="en-US" sz="2800" i="1" dirty="0">
                <a:latin typeface="Gill Sans MT" pitchFamily="34" charset="0"/>
              </a:rPr>
              <a:t>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(48%), and </a:t>
            </a:r>
            <a:r>
              <a:rPr lang="en-US" sz="2800" i="1" dirty="0" smtClean="0">
                <a:latin typeface="Gill Sans MT" pitchFamily="34" charset="0"/>
              </a:rPr>
              <a:t>Religiosity</a:t>
            </a:r>
            <a:r>
              <a:rPr lang="en-US" sz="2800" dirty="0" smtClean="0">
                <a:latin typeface="Gill Sans MT" pitchFamily="34" charset="0"/>
              </a:rPr>
              <a:t> (49%)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 smtClean="0">
                <a:latin typeface="Gill Sans MT" pitchFamily="34" charset="0"/>
              </a:rPr>
              <a:t>(53%),</a:t>
            </a:r>
            <a:r>
              <a:rPr lang="en-US" sz="2800" i="1" dirty="0" smtClean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(57%),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School </a:t>
            </a:r>
            <a:r>
              <a:rPr lang="en-US" sz="2800" i="1" dirty="0">
                <a:latin typeface="Gill Sans MT" pitchFamily="34" charset="0"/>
              </a:rPr>
              <a:t>Opportunities </a:t>
            </a:r>
            <a:r>
              <a:rPr lang="en-US" sz="2800" i="1" dirty="0" smtClean="0">
                <a:latin typeface="Gill Sans MT" pitchFamily="34" charset="0"/>
              </a:rPr>
              <a:t>for </a:t>
            </a:r>
            <a:r>
              <a:rPr lang="en-US" sz="2800" i="1" dirty="0">
                <a:latin typeface="Gill Sans MT" pitchFamily="34" charset="0"/>
              </a:rPr>
              <a:t>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58%)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(60%)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(58%)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(63%) </a:t>
            </a:r>
            <a:r>
              <a:rPr lang="en-US" sz="2800" smtClean="0">
                <a:latin typeface="Gill Sans MT" pitchFamily="34" charset="0"/>
              </a:rPr>
              <a:t>and </a:t>
            </a:r>
            <a:r>
              <a:rPr lang="en-US" sz="2800" i="1">
                <a:latin typeface="Gill Sans MT" pitchFamily="34" charset="0"/>
              </a:rPr>
              <a:t>Lack of Commitment to School </a:t>
            </a:r>
            <a:r>
              <a:rPr lang="en-US" sz="280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54%)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08296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41.7%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20.1%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Indian River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(27.2%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9.2%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(19.5%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11.1%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18.5</a:t>
            </a:r>
            <a:r>
              <a:rPr lang="en-US" sz="2600" dirty="0" smtClean="0">
                <a:latin typeface="Gill Sans MT"/>
              </a:rPr>
              <a:t>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3.3%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club drugs, heroin,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12750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086324"/>
              </p:ext>
            </p:extLst>
          </p:nvPr>
        </p:nvGraphicFramePr>
        <p:xfrm>
          <a:off x="386212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Indian River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Indian River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9146</TotalTime>
  <Words>1406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336</cp:revision>
  <dcterms:created xsi:type="dcterms:W3CDTF">2010-11-20T14:45:41Z</dcterms:created>
  <dcterms:modified xsi:type="dcterms:W3CDTF">2016-10-29T14:27:51Z</dcterms:modified>
</cp:coreProperties>
</file>