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Highlands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Blacking Out from Drinking*</c:v>
                </c:pt>
                <c:pt idx="3">
                  <c:v>Marijuana or Hashish</c:v>
                </c:pt>
                <c:pt idx="4">
                  <c:v>Cigarettes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Depressants</c:v>
                </c:pt>
                <c:pt idx="8">
                  <c:v>Prescription Pain Relievers</c:v>
                </c:pt>
                <c:pt idx="9">
                  <c:v>Over-the-Counter Drugs</c:v>
                </c:pt>
                <c:pt idx="10">
                  <c:v>LSD, PCP or Mushrooms</c:v>
                </c:pt>
                <c:pt idx="11">
                  <c:v>Club Drugs</c:v>
                </c:pt>
                <c:pt idx="12">
                  <c:v>Prescription Amphetamines</c:v>
                </c:pt>
                <c:pt idx="13">
                  <c:v>Needle to Inject Illegal Drugs*</c:v>
                </c:pt>
                <c:pt idx="14">
                  <c:v>Cocaine or Crack Cocaine</c:v>
                </c:pt>
                <c:pt idx="15">
                  <c:v>Flakka*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Steroids (without a doctor’s order)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24.8</c:v>
                </c:pt>
                <c:pt idx="2">
                  <c:v>19.8</c:v>
                </c:pt>
                <c:pt idx="3">
                  <c:v>18.3</c:v>
                </c:pt>
                <c:pt idx="4">
                  <c:v>18.2</c:v>
                </c:pt>
                <c:pt idx="5">
                  <c:v>6.5</c:v>
                </c:pt>
                <c:pt idx="6">
                  <c:v>5.5</c:v>
                </c:pt>
                <c:pt idx="7">
                  <c:v>5.4</c:v>
                </c:pt>
                <c:pt idx="8">
                  <c:v>4.5</c:v>
                </c:pt>
                <c:pt idx="9">
                  <c:v>3.7</c:v>
                </c:pt>
                <c:pt idx="10">
                  <c:v>3</c:v>
                </c:pt>
                <c:pt idx="11">
                  <c:v>2.6</c:v>
                </c:pt>
                <c:pt idx="12">
                  <c:v>2</c:v>
                </c:pt>
                <c:pt idx="13">
                  <c:v>1.9</c:v>
                </c:pt>
                <c:pt idx="14">
                  <c:v>1.9</c:v>
                </c:pt>
                <c:pt idx="15">
                  <c:v>1.8</c:v>
                </c:pt>
                <c:pt idx="16">
                  <c:v>1.3</c:v>
                </c:pt>
                <c:pt idx="17">
                  <c:v>0.8</c:v>
                </c:pt>
                <c:pt idx="18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02336"/>
        <c:axId val="65200128"/>
      </c:barChart>
      <c:catAx>
        <c:axId val="6470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200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20012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023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24.8</c:v>
                </c:pt>
                <c:pt idx="1">
                  <c:v>9.6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797504"/>
        <c:axId val="43844352"/>
      </c:barChart>
      <c:catAx>
        <c:axId val="4379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443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975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10.7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7.4</c:v>
                </c:pt>
                <c:pt idx="1">
                  <c:v>13</c:v>
                </c:pt>
                <c:pt idx="2">
                  <c:v>10.5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4.8</c:v>
                </c:pt>
                <c:pt idx="1">
                  <c:v>15.9</c:v>
                </c:pt>
                <c:pt idx="2">
                  <c:v>11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5.4</c:v>
                </c:pt>
                <c:pt idx="1">
                  <c:v>15.6</c:v>
                </c:pt>
                <c:pt idx="2">
                  <c:v>11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17.100000000000001</c:v>
                </c:pt>
                <c:pt idx="2">
                  <c:v>11.5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14</c:v>
                </c:pt>
                <c:pt idx="2">
                  <c:v>9.5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3853312"/>
        <c:axId val="43854848"/>
      </c:barChart>
      <c:catAx>
        <c:axId val="43853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54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85484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53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7.7</c:v>
                </c:pt>
                <c:pt idx="1">
                  <c:v>10.5</c:v>
                </c:pt>
                <c:pt idx="2">
                  <c:v>11</c:v>
                </c:pt>
                <c:pt idx="3">
                  <c:v>11</c:v>
                </c:pt>
                <c:pt idx="4">
                  <c:v>11.5</c:v>
                </c:pt>
                <c:pt idx="5">
                  <c:v>9.5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11.3</c:v>
                </c:pt>
                <c:pt idx="1">
                  <c:v>11.8</c:v>
                </c:pt>
                <c:pt idx="2">
                  <c:v>13</c:v>
                </c:pt>
                <c:pt idx="3">
                  <c:v>14.4</c:v>
                </c:pt>
                <c:pt idx="4">
                  <c:v>11.9</c:v>
                </c:pt>
                <c:pt idx="5">
                  <c:v>11.2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37.9</c:v>
                </c:pt>
                <c:pt idx="1">
                  <c:v>34.200000000000003</c:v>
                </c:pt>
                <c:pt idx="2">
                  <c:v>32.799999999999997</c:v>
                </c:pt>
                <c:pt idx="3">
                  <c:v>30.9</c:v>
                </c:pt>
                <c:pt idx="4">
                  <c:v>27.7</c:v>
                </c:pt>
                <c:pt idx="5">
                  <c:v>25.8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04928"/>
        <c:axId val="43934080"/>
      </c:lineChart>
      <c:catAx>
        <c:axId val="4380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34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340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804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6.8</c:v>
                </c:pt>
                <c:pt idx="1">
                  <c:v>8.1999999999999993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3907328"/>
        <c:axId val="43966464"/>
      </c:barChart>
      <c:catAx>
        <c:axId val="43907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6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96646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90732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30.7</c:v>
                </c:pt>
                <c:pt idx="1">
                  <c:v>24.5</c:v>
                </c:pt>
                <c:pt idx="2">
                  <c:v>12.4</c:v>
                </c:pt>
                <c:pt idx="3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21.2</c:v>
                </c:pt>
                <c:pt idx="1">
                  <c:v>19.899999999999999</c:v>
                </c:pt>
                <c:pt idx="2">
                  <c:v>7.4</c:v>
                </c:pt>
                <c:pt idx="3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18.2</c:v>
                </c:pt>
                <c:pt idx="1">
                  <c:v>21.7</c:v>
                </c:pt>
                <c:pt idx="2">
                  <c:v>6.7</c:v>
                </c:pt>
                <c:pt idx="3">
                  <c:v>8.6999999999999993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4381312"/>
        <c:axId val="44382848"/>
      </c:barChart>
      <c:catAx>
        <c:axId val="4438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82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43828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3813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5.3</c:v>
                </c:pt>
                <c:pt idx="1">
                  <c:v>1.4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6.7</c:v>
                </c:pt>
                <c:pt idx="1">
                  <c:v>2</c:v>
                </c:pt>
                <c:pt idx="2">
                  <c:v>4.0999999999999996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1.9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3.4</c:v>
                </c:pt>
                <c:pt idx="1">
                  <c:v>2.4</c:v>
                </c:pt>
                <c:pt idx="2">
                  <c:v>2.9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1.9</c:v>
                </c:pt>
                <c:pt idx="1">
                  <c:v>1.6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2.6</c:v>
                </c:pt>
                <c:pt idx="1">
                  <c:v>1.7</c:v>
                </c:pt>
                <c:pt idx="2">
                  <c:v>2.1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192320"/>
        <c:axId val="69198592"/>
      </c:barChart>
      <c:catAx>
        <c:axId val="69192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19859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19232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3</c:v>
                </c:pt>
                <c:pt idx="2">
                  <c:v>2.1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1.9</c:v>
                </c:pt>
                <c:pt idx="1">
                  <c:v>3.7</c:v>
                </c:pt>
                <c:pt idx="2">
                  <c:v>2.9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0.2</c:v>
                </c:pt>
                <c:pt idx="1">
                  <c:v>3.7</c:v>
                </c:pt>
                <c:pt idx="2">
                  <c:v>2.1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284992"/>
        <c:axId val="69287296"/>
      </c:barChart>
      <c:catAx>
        <c:axId val="692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2872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849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0.9</c:v>
                </c:pt>
                <c:pt idx="1">
                  <c:v>2.1</c:v>
                </c:pt>
                <c:pt idx="2">
                  <c:v>1.6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</c:v>
                </c:pt>
                <c:pt idx="1">
                  <c:v>1.6</c:v>
                </c:pt>
                <c:pt idx="2">
                  <c:v>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0.7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3.9</c:v>
                </c:pt>
                <c:pt idx="2">
                  <c:v>2.7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9340160"/>
        <c:axId val="69358336"/>
      </c:barChart>
      <c:catAx>
        <c:axId val="69340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58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9358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40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3.1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</c:v>
                </c:pt>
                <c:pt idx="2">
                  <c:v>2.7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2.9</c:v>
                </c:pt>
                <c:pt idx="2">
                  <c:v>2.6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3.3</c:v>
                </c:pt>
                <c:pt idx="2">
                  <c:v>2.2000000000000002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2.6</c:v>
                </c:pt>
                <c:pt idx="1">
                  <c:v>1.2</c:v>
                </c:pt>
                <c:pt idx="2">
                  <c:v>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072192"/>
        <c:axId val="72884608"/>
      </c:barChart>
      <c:catAx>
        <c:axId val="7207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84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846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72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0.4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0.9</c:v>
                </c:pt>
                <c:pt idx="1">
                  <c:v>1.2</c:v>
                </c:pt>
                <c:pt idx="2">
                  <c:v>1.1000000000000001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1.4</c:v>
                </c:pt>
                <c:pt idx="2">
                  <c:v>1.1000000000000001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0.8</c:v>
                </c:pt>
                <c:pt idx="1">
                  <c:v>1.1000000000000001</c:v>
                </c:pt>
                <c:pt idx="2">
                  <c:v>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0.2</c:v>
                </c:pt>
                <c:pt idx="1">
                  <c:v>1.3</c:v>
                </c:pt>
                <c:pt idx="2">
                  <c:v>0.8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0.2</c:v>
                </c:pt>
                <c:pt idx="1">
                  <c:v>0.7</c:v>
                </c:pt>
                <c:pt idx="2">
                  <c:v>0.5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041600"/>
        <c:axId val="72827648"/>
      </c:barChart>
      <c:catAx>
        <c:axId val="720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276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0416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Depressants</c:v>
                </c:pt>
                <c:pt idx="6">
                  <c:v>Inhalants</c:v>
                </c:pt>
                <c:pt idx="7">
                  <c:v>Prescription Pain Relievers</c:v>
                </c:pt>
                <c:pt idx="8">
                  <c:v>Over-the-Counter Drugs</c:v>
                </c:pt>
                <c:pt idx="9">
                  <c:v>Flakka*</c:v>
                </c:pt>
                <c:pt idx="10">
                  <c:v>Synthetic Marijuana*</c:v>
                </c:pt>
                <c:pt idx="11">
                  <c:v>Cocaine or Crack Cocaine</c:v>
                </c:pt>
                <c:pt idx="12">
                  <c:v>LSD, PCP or Mushrooms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Prescription Amphetamines</c:v>
                </c:pt>
                <c:pt idx="16">
                  <c:v>Heroin</c:v>
                </c:pt>
                <c:pt idx="17">
                  <c:v>Steroids (without a doctor’s order)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18.5</c:v>
                </c:pt>
                <c:pt idx="1">
                  <c:v>9.6</c:v>
                </c:pt>
                <c:pt idx="2">
                  <c:v>9.5</c:v>
                </c:pt>
                <c:pt idx="3">
                  <c:v>8.6</c:v>
                </c:pt>
                <c:pt idx="4">
                  <c:v>4.0999999999999996</c:v>
                </c:pt>
                <c:pt idx="5">
                  <c:v>2.7</c:v>
                </c:pt>
                <c:pt idx="6">
                  <c:v>2.1</c:v>
                </c:pt>
                <c:pt idx="7">
                  <c:v>1.8</c:v>
                </c:pt>
                <c:pt idx="8">
                  <c:v>1.6</c:v>
                </c:pt>
                <c:pt idx="9">
                  <c:v>1.6</c:v>
                </c:pt>
                <c:pt idx="10">
                  <c:v>1.6</c:v>
                </c:pt>
                <c:pt idx="11">
                  <c:v>1.2</c:v>
                </c:pt>
                <c:pt idx="12">
                  <c:v>1.1000000000000001</c:v>
                </c:pt>
                <c:pt idx="13">
                  <c:v>1</c:v>
                </c:pt>
                <c:pt idx="14">
                  <c:v>0.7</c:v>
                </c:pt>
                <c:pt idx="15">
                  <c:v>0.5</c:v>
                </c:pt>
                <c:pt idx="16">
                  <c:v>0.5</c:v>
                </c:pt>
                <c:pt idx="17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724352"/>
        <c:axId val="65360256"/>
      </c:barChart>
      <c:catAx>
        <c:axId val="64724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36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3602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243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13.4</c:v>
                </c:pt>
                <c:pt idx="1">
                  <c:v>8</c:v>
                </c:pt>
                <c:pt idx="2">
                  <c:v>10.8</c:v>
                </c:pt>
                <c:pt idx="3">
                  <c:v>23.9</c:v>
                </c:pt>
                <c:pt idx="4">
                  <c:v>5.6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9399680"/>
        <c:axId val="72751360"/>
      </c:barChart>
      <c:catAx>
        <c:axId val="6939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51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513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3996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9.3000000000000007</c:v>
                </c:pt>
                <c:pt idx="1">
                  <c:v>4.0999999999999996</c:v>
                </c:pt>
                <c:pt idx="2">
                  <c:v>1.9</c:v>
                </c:pt>
                <c:pt idx="3">
                  <c:v>3.3</c:v>
                </c:pt>
                <c:pt idx="4">
                  <c:v>1</c:v>
                </c:pt>
                <c:pt idx="5">
                  <c:v>8.1999999999999993</c:v>
                </c:pt>
                <c:pt idx="6">
                  <c:v>7.6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67744"/>
        <c:axId val="72778880"/>
      </c:barChart>
      <c:catAx>
        <c:axId val="7276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78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788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6774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8.3000000000000007</c:v>
                </c:pt>
                <c:pt idx="1">
                  <c:v>15.9</c:v>
                </c:pt>
                <c:pt idx="2">
                  <c:v>32.700000000000003</c:v>
                </c:pt>
                <c:pt idx="3">
                  <c:v>7.7</c:v>
                </c:pt>
                <c:pt idx="4">
                  <c:v>7.4</c:v>
                </c:pt>
                <c:pt idx="5">
                  <c:v>16.3</c:v>
                </c:pt>
                <c:pt idx="6">
                  <c:v>4.3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8.5</c:v>
                </c:pt>
                <c:pt idx="1">
                  <c:v>8.6999999999999993</c:v>
                </c:pt>
                <c:pt idx="2">
                  <c:v>26.7</c:v>
                </c:pt>
                <c:pt idx="3">
                  <c:v>7.8</c:v>
                </c:pt>
                <c:pt idx="4">
                  <c:v>6.7</c:v>
                </c:pt>
                <c:pt idx="5">
                  <c:v>11.8</c:v>
                </c:pt>
                <c:pt idx="6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787456"/>
        <c:axId val="72788992"/>
      </c:barChart>
      <c:catAx>
        <c:axId val="7278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88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78899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7874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5.5</c:v>
                </c:pt>
                <c:pt idx="1">
                  <c:v>22.2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2823552"/>
        <c:axId val="72825088"/>
      </c:barChart>
      <c:catAx>
        <c:axId val="7282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50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82508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235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42</c:v>
                </c:pt>
                <c:pt idx="1">
                  <c:v>58</c:v>
                </c:pt>
                <c:pt idx="2">
                  <c:v>54</c:v>
                </c:pt>
                <c:pt idx="3">
                  <c:v>56</c:v>
                </c:pt>
                <c:pt idx="4">
                  <c:v>57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913664"/>
        <c:axId val="72915584"/>
      </c:barChart>
      <c:catAx>
        <c:axId val="72913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15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915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913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45</c:v>
                </c:pt>
                <c:pt idx="1">
                  <c:v>61</c:v>
                </c:pt>
                <c:pt idx="2">
                  <c:v>37</c:v>
                </c:pt>
                <c:pt idx="3">
                  <c:v>36</c:v>
                </c:pt>
                <c:pt idx="4">
                  <c:v>29</c:v>
                </c:pt>
                <c:pt idx="5">
                  <c:v>43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2892800"/>
        <c:axId val="72894720"/>
      </c:barChart>
      <c:catAx>
        <c:axId val="7289280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94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2894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89280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51</c:v>
                </c:pt>
                <c:pt idx="2">
                  <c:v>38</c:v>
                </c:pt>
                <c:pt idx="3">
                  <c:v>32</c:v>
                </c:pt>
                <c:pt idx="4">
                  <c:v>26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4240384"/>
        <c:axId val="74242304"/>
      </c:barChart>
      <c:catAx>
        <c:axId val="742403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230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7424230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03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68</c:v>
                </c:pt>
                <c:pt idx="1">
                  <c:v>61</c:v>
                </c:pt>
                <c:pt idx="2">
                  <c:v>55</c:v>
                </c:pt>
                <c:pt idx="3">
                  <c:v>62</c:v>
                </c:pt>
                <c:pt idx="4">
                  <c:v>61</c:v>
                </c:pt>
                <c:pt idx="5">
                  <c:v>61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053056"/>
        <c:axId val="87080960"/>
      </c:barChart>
      <c:catAx>
        <c:axId val="87053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8096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08096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53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45</c:v>
                </c:pt>
                <c:pt idx="1">
                  <c:v>58</c:v>
                </c:pt>
                <c:pt idx="2">
                  <c:v>33</c:v>
                </c:pt>
                <c:pt idx="3">
                  <c:v>30</c:v>
                </c:pt>
                <c:pt idx="4">
                  <c:v>44</c:v>
                </c:pt>
                <c:pt idx="5">
                  <c:v>39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082880"/>
        <c:axId val="87153664"/>
      </c:barChart>
      <c:catAx>
        <c:axId val="87082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1536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1536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082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51</c:v>
                </c:pt>
                <c:pt idx="2">
                  <c:v>33</c:v>
                </c:pt>
                <c:pt idx="3">
                  <c:v>35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9253760"/>
        <c:axId val="87196032"/>
      </c:barChart>
      <c:catAx>
        <c:axId val="692537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196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196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92537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20.6</c:v>
                </c:pt>
                <c:pt idx="1">
                  <c:v>35.299999999999997</c:v>
                </c:pt>
                <c:pt idx="2">
                  <c:v>28.8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22.8</c:v>
                </c:pt>
                <c:pt idx="1">
                  <c:v>42.5</c:v>
                </c:pt>
                <c:pt idx="2">
                  <c:v>33.700000000000003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20.399999999999999</c:v>
                </c:pt>
                <c:pt idx="1">
                  <c:v>41.7</c:v>
                </c:pt>
                <c:pt idx="2">
                  <c:v>32.1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15.4</c:v>
                </c:pt>
                <c:pt idx="1">
                  <c:v>40.799999999999997</c:v>
                </c:pt>
                <c:pt idx="2">
                  <c:v>29.1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8.5</c:v>
                </c:pt>
                <c:pt idx="1">
                  <c:v>25.6</c:v>
                </c:pt>
                <c:pt idx="2">
                  <c:v>17.7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</c:v>
                </c:pt>
                <c:pt idx="1">
                  <c:v>25.1</c:v>
                </c:pt>
                <c:pt idx="2">
                  <c:v>18.5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03072"/>
        <c:axId val="65604992"/>
      </c:barChart>
      <c:catAx>
        <c:axId val="65603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4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0499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03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12.7</c:v>
                </c:pt>
                <c:pt idx="1">
                  <c:v>17.7</c:v>
                </c:pt>
                <c:pt idx="2">
                  <c:v>15.5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9.9</c:v>
                </c:pt>
                <c:pt idx="1">
                  <c:v>27.9</c:v>
                </c:pt>
                <c:pt idx="2">
                  <c:v>19.899999999999999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11.3</c:v>
                </c:pt>
                <c:pt idx="1">
                  <c:v>22.6</c:v>
                </c:pt>
                <c:pt idx="2">
                  <c:v>17.5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6.5</c:v>
                </c:pt>
                <c:pt idx="1">
                  <c:v>22.8</c:v>
                </c:pt>
                <c:pt idx="2">
                  <c:v>15.3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3.8</c:v>
                </c:pt>
                <c:pt idx="1">
                  <c:v>12</c:v>
                </c:pt>
                <c:pt idx="2">
                  <c:v>8.1999999999999993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</c:v>
                </c:pt>
                <c:pt idx="1">
                  <c:v>13.1</c:v>
                </c:pt>
                <c:pt idx="2">
                  <c:v>8.6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3940096"/>
        <c:axId val="63941632"/>
      </c:barChart>
      <c:catAx>
        <c:axId val="63940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41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94163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9400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28.8</c:v>
                </c:pt>
                <c:pt idx="1">
                  <c:v>33.700000000000003</c:v>
                </c:pt>
                <c:pt idx="2">
                  <c:v>32.1</c:v>
                </c:pt>
                <c:pt idx="3">
                  <c:v>29.1</c:v>
                </c:pt>
                <c:pt idx="4">
                  <c:v>17.7</c:v>
                </c:pt>
                <c:pt idx="5">
                  <c:v>18.5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15.5</c:v>
                </c:pt>
                <c:pt idx="1">
                  <c:v>19.899999999999999</c:v>
                </c:pt>
                <c:pt idx="2">
                  <c:v>17.5</c:v>
                </c:pt>
                <c:pt idx="3">
                  <c:v>15.3</c:v>
                </c:pt>
                <c:pt idx="4">
                  <c:v>8.1999999999999993</c:v>
                </c:pt>
                <c:pt idx="5">
                  <c:v>8.6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32.200000000000003</c:v>
                </c:pt>
                <c:pt idx="1">
                  <c:v>34.299999999999997</c:v>
                </c:pt>
                <c:pt idx="2">
                  <c:v>33.299999999999997</c:v>
                </c:pt>
                <c:pt idx="3">
                  <c:v>28</c:v>
                </c:pt>
                <c:pt idx="4">
                  <c:v>17.899999999999999</c:v>
                </c:pt>
                <c:pt idx="5">
                  <c:v>21.1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35.700000000000003</c:v>
                </c:pt>
                <c:pt idx="2">
                  <c:v>37</c:v>
                </c:pt>
                <c:pt idx="3">
                  <c:v>38</c:v>
                </c:pt>
                <c:pt idx="4">
                  <c:v>41.7</c:v>
                </c:pt>
                <c:pt idx="5">
                  <c:v>42.5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747776"/>
        <c:axId val="65626112"/>
      </c:lineChart>
      <c:catAx>
        <c:axId val="6474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26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6261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747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11.7</c:v>
                </c:pt>
                <c:pt idx="1">
                  <c:v>1.4</c:v>
                </c:pt>
                <c:pt idx="2">
                  <c:v>2.4</c:v>
                </c:pt>
                <c:pt idx="3">
                  <c:v>15.3</c:v>
                </c:pt>
                <c:pt idx="4">
                  <c:v>39</c:v>
                </c:pt>
                <c:pt idx="5">
                  <c:v>0</c:v>
                </c:pt>
                <c:pt idx="6">
                  <c:v>10.199999999999999</c:v>
                </c:pt>
                <c:pt idx="7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5698816"/>
        <c:axId val="65700992"/>
      </c:barChart>
      <c:catAx>
        <c:axId val="65698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0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0099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88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38.6</c:v>
                </c:pt>
                <c:pt idx="1">
                  <c:v>34.700000000000003</c:v>
                </c:pt>
                <c:pt idx="2">
                  <c:v>3.2</c:v>
                </c:pt>
                <c:pt idx="3">
                  <c:v>0.7</c:v>
                </c:pt>
                <c:pt idx="4">
                  <c:v>3.9</c:v>
                </c:pt>
                <c:pt idx="5">
                  <c:v>2</c:v>
                </c:pt>
                <c:pt idx="6">
                  <c:v>0</c:v>
                </c:pt>
                <c:pt idx="7">
                  <c:v>16.8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2743296"/>
        <c:axId val="42744832"/>
      </c:barChart>
      <c:catAx>
        <c:axId val="4274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44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274483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274329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10.4</c:v>
                </c:pt>
                <c:pt idx="1">
                  <c:v>13.4</c:v>
                </c:pt>
                <c:pt idx="2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9</c:v>
                </c:pt>
                <c:pt idx="1">
                  <c:v>17.100000000000001</c:v>
                </c:pt>
                <c:pt idx="2">
                  <c:v>13.5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7.9</c:v>
                </c:pt>
                <c:pt idx="1">
                  <c:v>16.399999999999999</c:v>
                </c:pt>
                <c:pt idx="2">
                  <c:v>12.6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5.9</c:v>
                </c:pt>
                <c:pt idx="1">
                  <c:v>15.9</c:v>
                </c:pt>
                <c:pt idx="2">
                  <c:v>11.3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8.9</c:v>
                </c:pt>
                <c:pt idx="2">
                  <c:v>5.9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2</c:v>
                </c:pt>
                <c:pt idx="1">
                  <c:v>5.7</c:v>
                </c:pt>
                <c:pt idx="2">
                  <c:v>4.0999999999999996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5699840"/>
        <c:axId val="65770624"/>
      </c:barChart>
      <c:catAx>
        <c:axId val="6569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770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577062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6998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12.1</c:v>
                </c:pt>
                <c:pt idx="1">
                  <c:v>13.5</c:v>
                </c:pt>
                <c:pt idx="2">
                  <c:v>12.6</c:v>
                </c:pt>
                <c:pt idx="3">
                  <c:v>11.3</c:v>
                </c:pt>
                <c:pt idx="4">
                  <c:v>5.9</c:v>
                </c:pt>
                <c:pt idx="5">
                  <c:v>4.0999999999999996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29.4</c:v>
                </c:pt>
                <c:pt idx="1">
                  <c:v>23.9</c:v>
                </c:pt>
                <c:pt idx="2">
                  <c:v>25.2</c:v>
                </c:pt>
                <c:pt idx="3">
                  <c:v>23.5</c:v>
                </c:pt>
                <c:pt idx="4">
                  <c:v>14</c:v>
                </c:pt>
                <c:pt idx="5">
                  <c:v>12.1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65.2</c:v>
                </c:pt>
                <c:pt idx="1">
                  <c:v>60.1</c:v>
                </c:pt>
                <c:pt idx="2">
                  <c:v>59.5</c:v>
                </c:pt>
                <c:pt idx="3">
                  <c:v>65.900000000000006</c:v>
                </c:pt>
                <c:pt idx="4">
                  <c:v>63.8</c:v>
                </c:pt>
                <c:pt idx="5">
                  <c:v>60.7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763968"/>
        <c:axId val="43783296"/>
      </c:lineChart>
      <c:catAx>
        <c:axId val="437639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83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378329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37639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Highlands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6069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7507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041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6928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7571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186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38079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4649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3787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632349"/>
              </p:ext>
            </p:extLst>
          </p:nvPr>
        </p:nvGraphicFramePr>
        <p:xfrm>
          <a:off x="385762" y="14097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907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Highlands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288474"/>
              </p:ext>
            </p:extLst>
          </p:nvPr>
        </p:nvGraphicFramePr>
        <p:xfrm>
          <a:off x="3619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0936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400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18059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7615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374053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Highlands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86844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5509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25733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Highlands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1.9%)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(1.0%) 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(8.2%)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Highlands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11.9%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7.8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5.5%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2.8%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066362"/>
              </p:ext>
            </p:extLst>
          </p:nvPr>
        </p:nvGraphicFramePr>
        <p:xfrm>
          <a:off x="312493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127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6816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73088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4747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9665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43876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Highlands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(51%)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 </a:t>
            </a:r>
            <a:r>
              <a:rPr lang="en-US" sz="2800" i="1" dirty="0" smtClean="0">
                <a:latin typeface="Gill Sans MT" pitchFamily="34" charset="0"/>
              </a:rPr>
              <a:t>Family 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(61%),</a:t>
            </a:r>
            <a:r>
              <a:rPr lang="en-US" sz="2800" i="1" dirty="0">
                <a:latin typeface="Gill Sans MT" pitchFamily="34" charset="0"/>
              </a:rPr>
              <a:t> School Rewards for Prosocial Involvement </a:t>
            </a:r>
            <a:r>
              <a:rPr lang="en-US" sz="2800" dirty="0" smtClean="0">
                <a:latin typeface="Gill Sans MT" pitchFamily="34" charset="0"/>
              </a:rPr>
              <a:t>(61%),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(61%),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55%)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51%)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259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18.5%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Highlands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(18.3%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19.8%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8744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30805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Highlands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Highlands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1334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337</cp:revision>
  <dcterms:created xsi:type="dcterms:W3CDTF">2010-11-20T14:45:41Z</dcterms:created>
  <dcterms:modified xsi:type="dcterms:W3CDTF">2016-10-28T01:06:23Z</dcterms:modified>
</cp:coreProperties>
</file>