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Synthetic Marijuana*</c:v>
                </c:pt>
                <c:pt idx="6">
                  <c:v>Inhalants</c:v>
                </c:pt>
                <c:pt idx="7">
                  <c:v>Depressants</c:v>
                </c:pt>
                <c:pt idx="8">
                  <c:v>Prescription Pain Relievers</c:v>
                </c:pt>
                <c:pt idx="9">
                  <c:v>Over-the-Counter Drugs</c:v>
                </c:pt>
                <c:pt idx="10">
                  <c:v>Methamphetamine</c:v>
                </c:pt>
                <c:pt idx="11">
                  <c:v>Flakka*</c:v>
                </c:pt>
                <c:pt idx="12">
                  <c:v>Cocaine or Crack Cocaine</c:v>
                </c:pt>
                <c:pt idx="13">
                  <c:v>Prescription Amphetamines</c:v>
                </c:pt>
                <c:pt idx="14">
                  <c:v>Club Drugs</c:v>
                </c:pt>
                <c:pt idx="15">
                  <c:v>LSD, PCP or Mushrooms</c:v>
                </c:pt>
                <c:pt idx="16">
                  <c:v>Heroin</c:v>
                </c:pt>
                <c:pt idx="17">
                  <c:v>Needle to Inject Illegal Drugs*</c:v>
                </c:pt>
                <c:pt idx="18">
                  <c:v>Steroids (without a doctor’s order)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39.6</c:v>
                </c:pt>
                <c:pt idx="1">
                  <c:v>22.6</c:v>
                </c:pt>
                <c:pt idx="2">
                  <c:v>22</c:v>
                </c:pt>
                <c:pt idx="3">
                  <c:v>16.2</c:v>
                </c:pt>
                <c:pt idx="4">
                  <c:v>15.8</c:v>
                </c:pt>
                <c:pt idx="5">
                  <c:v>5.4</c:v>
                </c:pt>
                <c:pt idx="6">
                  <c:v>4.5</c:v>
                </c:pt>
                <c:pt idx="7">
                  <c:v>4</c:v>
                </c:pt>
                <c:pt idx="8">
                  <c:v>3.3</c:v>
                </c:pt>
                <c:pt idx="9">
                  <c:v>3.1</c:v>
                </c:pt>
                <c:pt idx="10">
                  <c:v>2.1</c:v>
                </c:pt>
                <c:pt idx="11">
                  <c:v>2</c:v>
                </c:pt>
                <c:pt idx="12">
                  <c:v>1.8</c:v>
                </c:pt>
                <c:pt idx="13">
                  <c:v>1.7</c:v>
                </c:pt>
                <c:pt idx="14">
                  <c:v>1.7</c:v>
                </c:pt>
                <c:pt idx="15">
                  <c:v>1.6</c:v>
                </c:pt>
                <c:pt idx="16">
                  <c:v>1.2</c:v>
                </c:pt>
                <c:pt idx="17">
                  <c:v>1</c:v>
                </c:pt>
                <c:pt idx="18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8798976"/>
        <c:axId val="114021504"/>
      </c:barChart>
      <c:catAx>
        <c:axId val="98798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021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02150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7989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22</c:v>
                </c:pt>
                <c:pt idx="1">
                  <c:v>7.1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0417920"/>
        <c:axId val="80419456"/>
      </c:barChart>
      <c:catAx>
        <c:axId val="80417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419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41945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41792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3</c:v>
                </c:pt>
                <c:pt idx="1">
                  <c:v>13.6</c:v>
                </c:pt>
                <c:pt idx="2">
                  <c:v>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5.4</c:v>
                </c:pt>
                <c:pt idx="1">
                  <c:v>10.8</c:v>
                </c:pt>
                <c:pt idx="2">
                  <c:v>8.6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7.2</c:v>
                </c:pt>
                <c:pt idx="1">
                  <c:v>14.1</c:v>
                </c:pt>
                <c:pt idx="2">
                  <c:v>11.3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6.2</c:v>
                </c:pt>
                <c:pt idx="1">
                  <c:v>15.5</c:v>
                </c:pt>
                <c:pt idx="2">
                  <c:v>11.5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10.199999999999999</c:v>
                </c:pt>
                <c:pt idx="2">
                  <c:v>7.7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6.3</c:v>
                </c:pt>
                <c:pt idx="1">
                  <c:v>15.1</c:v>
                </c:pt>
                <c:pt idx="2">
                  <c:v>11.5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0376960"/>
        <c:axId val="80378496"/>
      </c:barChart>
      <c:catAx>
        <c:axId val="80376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378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378496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3769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9</c:v>
                </c:pt>
                <c:pt idx="1">
                  <c:v>8.6</c:v>
                </c:pt>
                <c:pt idx="2">
                  <c:v>11.3</c:v>
                </c:pt>
                <c:pt idx="3">
                  <c:v>11.5</c:v>
                </c:pt>
                <c:pt idx="4">
                  <c:v>7.7</c:v>
                </c:pt>
                <c:pt idx="5">
                  <c:v>11.5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12.2</c:v>
                </c:pt>
                <c:pt idx="1">
                  <c:v>12.1</c:v>
                </c:pt>
                <c:pt idx="2">
                  <c:v>14.2</c:v>
                </c:pt>
                <c:pt idx="3">
                  <c:v>13.2</c:v>
                </c:pt>
                <c:pt idx="4">
                  <c:v>13.8</c:v>
                </c:pt>
                <c:pt idx="5">
                  <c:v>14.9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37</c:v>
                </c:pt>
                <c:pt idx="1">
                  <c:v>39.4</c:v>
                </c:pt>
                <c:pt idx="2">
                  <c:v>37.200000000000003</c:v>
                </c:pt>
                <c:pt idx="3">
                  <c:v>30.4</c:v>
                </c:pt>
                <c:pt idx="4">
                  <c:v>32.799999999999997</c:v>
                </c:pt>
                <c:pt idx="5">
                  <c:v>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120448"/>
        <c:axId val="80130816"/>
      </c:lineChart>
      <c:catAx>
        <c:axId val="8012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130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13081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1204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5.9</c:v>
                </c:pt>
                <c:pt idx="1">
                  <c:v>8.4</c:v>
                </c:pt>
                <c:pt idx="2">
                  <c:v>2.8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0241792"/>
        <c:axId val="80243328"/>
      </c:barChart>
      <c:catAx>
        <c:axId val="80241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243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24332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2417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26.6</c:v>
                </c:pt>
                <c:pt idx="1">
                  <c:v>24.9</c:v>
                </c:pt>
                <c:pt idx="2">
                  <c:v>12.1</c:v>
                </c:pt>
                <c:pt idx="3">
                  <c:v>11.1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19.7</c:v>
                </c:pt>
                <c:pt idx="1">
                  <c:v>19.600000000000001</c:v>
                </c:pt>
                <c:pt idx="2">
                  <c:v>10.199999999999999</c:v>
                </c:pt>
                <c:pt idx="3">
                  <c:v>8.1999999999999993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23.9</c:v>
                </c:pt>
                <c:pt idx="1">
                  <c:v>24.9</c:v>
                </c:pt>
                <c:pt idx="2">
                  <c:v>10.199999999999999</c:v>
                </c:pt>
                <c:pt idx="3">
                  <c:v>13.8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0327040"/>
        <c:axId val="80328576"/>
      </c:barChart>
      <c:catAx>
        <c:axId val="80327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328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32857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3270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6.6</c:v>
                </c:pt>
                <c:pt idx="1">
                  <c:v>3.2</c:v>
                </c:pt>
                <c:pt idx="2">
                  <c:v>4.5999999999999996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7.1</c:v>
                </c:pt>
                <c:pt idx="1">
                  <c:v>2.2000000000000002</c:v>
                </c:pt>
                <c:pt idx="2">
                  <c:v>4.2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3</c:v>
                </c:pt>
                <c:pt idx="1">
                  <c:v>2.8</c:v>
                </c:pt>
                <c:pt idx="2">
                  <c:v>2.9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6.1</c:v>
                </c:pt>
                <c:pt idx="1">
                  <c:v>3.3</c:v>
                </c:pt>
                <c:pt idx="2">
                  <c:v>4.5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2.8</c:v>
                </c:pt>
                <c:pt idx="1">
                  <c:v>1.5</c:v>
                </c:pt>
                <c:pt idx="2">
                  <c:v>2.1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1.7</c:v>
                </c:pt>
                <c:pt idx="1">
                  <c:v>1.2</c:v>
                </c:pt>
                <c:pt idx="2">
                  <c:v>1.4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0213888"/>
        <c:axId val="80215424"/>
      </c:barChart>
      <c:catAx>
        <c:axId val="8021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215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2154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21388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3.8</c:v>
                </c:pt>
                <c:pt idx="2">
                  <c:v>3.2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2.5</c:v>
                </c:pt>
                <c:pt idx="1">
                  <c:v>3.4</c:v>
                </c:pt>
                <c:pt idx="2">
                  <c:v>3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</c:v>
                </c:pt>
                <c:pt idx="1">
                  <c:v>3.2</c:v>
                </c:pt>
                <c:pt idx="2">
                  <c:v>2.7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2.2000000000000002</c:v>
                </c:pt>
                <c:pt idx="2">
                  <c:v>2.2000000000000002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0852480"/>
        <c:axId val="80854016"/>
      </c:barChart>
      <c:catAx>
        <c:axId val="8085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854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8540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8524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0.2</c:v>
                </c:pt>
                <c:pt idx="1">
                  <c:v>1.8</c:v>
                </c:pt>
                <c:pt idx="2">
                  <c:v>1.1000000000000001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0.6</c:v>
                </c:pt>
                <c:pt idx="1">
                  <c:v>0.8</c:v>
                </c:pt>
                <c:pt idx="2">
                  <c:v>0.7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0.8</c:v>
                </c:pt>
                <c:pt idx="1">
                  <c:v>3</c:v>
                </c:pt>
                <c:pt idx="2">
                  <c:v>2.2000000000000002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0.6</c:v>
                </c:pt>
                <c:pt idx="1">
                  <c:v>2.1</c:v>
                </c:pt>
                <c:pt idx="2">
                  <c:v>1.4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2.8</c:v>
                </c:pt>
                <c:pt idx="2">
                  <c:v>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0.8</c:v>
                </c:pt>
                <c:pt idx="1">
                  <c:v>2.2000000000000002</c:v>
                </c:pt>
                <c:pt idx="2">
                  <c:v>1.6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0607872"/>
        <c:axId val="80826752"/>
      </c:barChart>
      <c:catAx>
        <c:axId val="80607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826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82675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6078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0.7</c:v>
                </c:pt>
                <c:pt idx="1">
                  <c:v>3.6</c:v>
                </c:pt>
                <c:pt idx="2">
                  <c:v>2.4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1.7</c:v>
                </c:pt>
                <c:pt idx="1">
                  <c:v>2.2999999999999998</c:v>
                </c:pt>
                <c:pt idx="2">
                  <c:v>2.1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2.6</c:v>
                </c:pt>
                <c:pt idx="1">
                  <c:v>4.8</c:v>
                </c:pt>
                <c:pt idx="2">
                  <c:v>3.9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2.9</c:v>
                </c:pt>
                <c:pt idx="1">
                  <c:v>3.6</c:v>
                </c:pt>
                <c:pt idx="2">
                  <c:v>3.3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1.8</c:v>
                </c:pt>
                <c:pt idx="1">
                  <c:v>3.5</c:v>
                </c:pt>
                <c:pt idx="2">
                  <c:v>2.8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</c:v>
                </c:pt>
                <c:pt idx="1">
                  <c:v>1.9</c:v>
                </c:pt>
                <c:pt idx="2">
                  <c:v>1.5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0707584"/>
        <c:axId val="80709120"/>
      </c:barChart>
      <c:catAx>
        <c:axId val="80707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709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70912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70758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0.5</c:v>
                </c:pt>
                <c:pt idx="1">
                  <c:v>0.7</c:v>
                </c:pt>
                <c:pt idx="2">
                  <c:v>0.6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0.3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0.4</c:v>
                </c:pt>
                <c:pt idx="1">
                  <c:v>0.8</c:v>
                </c:pt>
                <c:pt idx="2">
                  <c:v>0.6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0.7</c:v>
                </c:pt>
                <c:pt idx="1">
                  <c:v>1</c:v>
                </c:pt>
                <c:pt idx="2">
                  <c:v>0.9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0.7</c:v>
                </c:pt>
                <c:pt idx="1">
                  <c:v>1.5</c:v>
                </c:pt>
                <c:pt idx="2">
                  <c:v>1.2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0.5</c:v>
                </c:pt>
                <c:pt idx="1">
                  <c:v>1.5</c:v>
                </c:pt>
                <c:pt idx="2">
                  <c:v>1.1000000000000001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0913536"/>
        <c:axId val="80915072"/>
      </c:barChart>
      <c:catAx>
        <c:axId val="80913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915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91507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91353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Binge Drinking</c:v>
                </c:pt>
                <c:pt idx="2">
                  <c:v>Marijuana or Hashish</c:v>
                </c:pt>
                <c:pt idx="3">
                  <c:v>Vaporizer/E-Cigarette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Synthetic Marijuana*</c:v>
                </c:pt>
                <c:pt idx="7">
                  <c:v>Depressants</c:v>
                </c:pt>
                <c:pt idx="8">
                  <c:v>Prescription Pain Relievers</c:v>
                </c:pt>
                <c:pt idx="9">
                  <c:v>Inhalants</c:v>
                </c:pt>
                <c:pt idx="10">
                  <c:v>Prescription Amphetamines</c:v>
                </c:pt>
                <c:pt idx="11">
                  <c:v>Cocaine or Crack Cocaine</c:v>
                </c:pt>
                <c:pt idx="12">
                  <c:v>Club Drugs</c:v>
                </c:pt>
                <c:pt idx="13">
                  <c:v>LSD, PCP or Mushrooms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Heroin</c:v>
                </c:pt>
                <c:pt idx="17">
                  <c:v>Steroids (without a doctor’s order)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19.899999999999999</c:v>
                </c:pt>
                <c:pt idx="1">
                  <c:v>11.7</c:v>
                </c:pt>
                <c:pt idx="2">
                  <c:v>11.5</c:v>
                </c:pt>
                <c:pt idx="3">
                  <c:v>7.1</c:v>
                </c:pt>
                <c:pt idx="4">
                  <c:v>4.4000000000000004</c:v>
                </c:pt>
                <c:pt idx="5">
                  <c:v>2.2000000000000002</c:v>
                </c:pt>
                <c:pt idx="6">
                  <c:v>2</c:v>
                </c:pt>
                <c:pt idx="7">
                  <c:v>1.6</c:v>
                </c:pt>
                <c:pt idx="8">
                  <c:v>1.5</c:v>
                </c:pt>
                <c:pt idx="9">
                  <c:v>1.4</c:v>
                </c:pt>
                <c:pt idx="10">
                  <c:v>1.1000000000000001</c:v>
                </c:pt>
                <c:pt idx="11">
                  <c:v>0.9</c:v>
                </c:pt>
                <c:pt idx="12">
                  <c:v>0.9</c:v>
                </c:pt>
                <c:pt idx="13">
                  <c:v>0.8</c:v>
                </c:pt>
                <c:pt idx="14">
                  <c:v>0.7</c:v>
                </c:pt>
                <c:pt idx="15">
                  <c:v>0.6</c:v>
                </c:pt>
                <c:pt idx="16">
                  <c:v>0.5</c:v>
                </c:pt>
                <c:pt idx="1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3942528"/>
        <c:axId val="113944064"/>
      </c:barChart>
      <c:catAx>
        <c:axId val="11394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944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94406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9425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14.4</c:v>
                </c:pt>
                <c:pt idx="1">
                  <c:v>6.1</c:v>
                </c:pt>
                <c:pt idx="2">
                  <c:v>11.2</c:v>
                </c:pt>
                <c:pt idx="3">
                  <c:v>25.1</c:v>
                </c:pt>
                <c:pt idx="4">
                  <c:v>5.7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0784384"/>
        <c:axId val="80786176"/>
      </c:barChart>
      <c:catAx>
        <c:axId val="80784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786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78617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7843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7.6</c:v>
                </c:pt>
                <c:pt idx="1">
                  <c:v>4.4000000000000004</c:v>
                </c:pt>
                <c:pt idx="2">
                  <c:v>1.8</c:v>
                </c:pt>
                <c:pt idx="3">
                  <c:v>4.2</c:v>
                </c:pt>
                <c:pt idx="4">
                  <c:v>0.8</c:v>
                </c:pt>
                <c:pt idx="5">
                  <c:v>13.9</c:v>
                </c:pt>
                <c:pt idx="6">
                  <c:v>6.8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0983168"/>
        <c:axId val="80984704"/>
      </c:barChart>
      <c:catAx>
        <c:axId val="8098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984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98470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98316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6.2</c:v>
                </c:pt>
                <c:pt idx="1">
                  <c:v>15.2</c:v>
                </c:pt>
                <c:pt idx="2">
                  <c:v>28.6</c:v>
                </c:pt>
                <c:pt idx="3">
                  <c:v>6</c:v>
                </c:pt>
                <c:pt idx="4">
                  <c:v>9.6999999999999993</c:v>
                </c:pt>
                <c:pt idx="5">
                  <c:v>12.6</c:v>
                </c:pt>
                <c:pt idx="6">
                  <c:v>2.7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9.5</c:v>
                </c:pt>
                <c:pt idx="1">
                  <c:v>9.6</c:v>
                </c:pt>
                <c:pt idx="2">
                  <c:v>25.1</c:v>
                </c:pt>
                <c:pt idx="3">
                  <c:v>7</c:v>
                </c:pt>
                <c:pt idx="4">
                  <c:v>6.6</c:v>
                </c:pt>
                <c:pt idx="5">
                  <c:v>9.9</c:v>
                </c:pt>
                <c:pt idx="6">
                  <c:v>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1038336"/>
        <c:axId val="81048320"/>
      </c:barChart>
      <c:catAx>
        <c:axId val="8103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048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10483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0383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4.7</c:v>
                </c:pt>
                <c:pt idx="1">
                  <c:v>18.100000000000001</c:v>
                </c:pt>
                <c:pt idx="2">
                  <c:v>3.3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1138432"/>
        <c:axId val="81139968"/>
      </c:barChart>
      <c:catAx>
        <c:axId val="8113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139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113996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13843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44</c:v>
                </c:pt>
                <c:pt idx="1">
                  <c:v>54</c:v>
                </c:pt>
                <c:pt idx="2">
                  <c:v>50</c:v>
                </c:pt>
                <c:pt idx="3">
                  <c:v>53</c:v>
                </c:pt>
                <c:pt idx="4">
                  <c:v>54</c:v>
                </c:pt>
                <c:pt idx="5">
                  <c:v>43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1193600"/>
        <c:axId val="81215872"/>
      </c:barChart>
      <c:catAx>
        <c:axId val="811936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21587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121587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1936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58</c:v>
                </c:pt>
                <c:pt idx="1">
                  <c:v>52</c:v>
                </c:pt>
                <c:pt idx="2">
                  <c:v>47</c:v>
                </c:pt>
                <c:pt idx="3">
                  <c:v>38</c:v>
                </c:pt>
                <c:pt idx="4">
                  <c:v>27</c:v>
                </c:pt>
                <c:pt idx="5">
                  <c:v>49</c:v>
                </c:pt>
                <c:pt idx="6">
                  <c:v>35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1277312"/>
        <c:axId val="81278848"/>
      </c:barChart>
      <c:catAx>
        <c:axId val="8127731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2788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12788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27731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48</c:v>
                </c:pt>
                <c:pt idx="1">
                  <c:v>50</c:v>
                </c:pt>
                <c:pt idx="2">
                  <c:v>43</c:v>
                </c:pt>
                <c:pt idx="3">
                  <c:v>39</c:v>
                </c:pt>
                <c:pt idx="4">
                  <c:v>26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1340288"/>
        <c:axId val="81341824"/>
      </c:barChart>
      <c:catAx>
        <c:axId val="8134028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3418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13418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34028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70</c:v>
                </c:pt>
                <c:pt idx="1">
                  <c:v>56</c:v>
                </c:pt>
                <c:pt idx="2">
                  <c:v>51</c:v>
                </c:pt>
                <c:pt idx="3">
                  <c:v>63</c:v>
                </c:pt>
                <c:pt idx="4">
                  <c:v>59</c:v>
                </c:pt>
                <c:pt idx="5">
                  <c:v>59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1743232"/>
        <c:axId val="81745024"/>
      </c:barChart>
      <c:catAx>
        <c:axId val="8174323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7450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17450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74323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60</c:v>
                </c:pt>
                <c:pt idx="1">
                  <c:v>52</c:v>
                </c:pt>
                <c:pt idx="2">
                  <c:v>37</c:v>
                </c:pt>
                <c:pt idx="3">
                  <c:v>29</c:v>
                </c:pt>
                <c:pt idx="4">
                  <c:v>44</c:v>
                </c:pt>
                <c:pt idx="5">
                  <c:v>43</c:v>
                </c:pt>
                <c:pt idx="6">
                  <c:v>28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1806464"/>
        <c:axId val="81808000"/>
      </c:barChart>
      <c:catAx>
        <c:axId val="818064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8080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18080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8064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40</c:v>
                </c:pt>
                <c:pt idx="1">
                  <c:v>47</c:v>
                </c:pt>
                <c:pt idx="2">
                  <c:v>31</c:v>
                </c:pt>
                <c:pt idx="3">
                  <c:v>32</c:v>
                </c:pt>
                <c:pt idx="4">
                  <c:v>25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1484416"/>
        <c:axId val="81494400"/>
      </c:barChart>
      <c:catAx>
        <c:axId val="814844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4944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14944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4844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20.100000000000001</c:v>
                </c:pt>
                <c:pt idx="1">
                  <c:v>37.9</c:v>
                </c:pt>
                <c:pt idx="2">
                  <c:v>30.1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19.2</c:v>
                </c:pt>
                <c:pt idx="1">
                  <c:v>33.5</c:v>
                </c:pt>
                <c:pt idx="2">
                  <c:v>27.5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21</c:v>
                </c:pt>
                <c:pt idx="1">
                  <c:v>33.299999999999997</c:v>
                </c:pt>
                <c:pt idx="2">
                  <c:v>28.3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17.899999999999999</c:v>
                </c:pt>
                <c:pt idx="1">
                  <c:v>29.8</c:v>
                </c:pt>
                <c:pt idx="2">
                  <c:v>24.7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14.2</c:v>
                </c:pt>
                <c:pt idx="1">
                  <c:v>19.399999999999999</c:v>
                </c:pt>
                <c:pt idx="2">
                  <c:v>17.100000000000001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12.7</c:v>
                </c:pt>
                <c:pt idx="1">
                  <c:v>24.8</c:v>
                </c:pt>
                <c:pt idx="2">
                  <c:v>19.899999999999999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3828608"/>
        <c:axId val="113830144"/>
      </c:barChart>
      <c:catAx>
        <c:axId val="11382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830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83014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8286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9.6</c:v>
                </c:pt>
                <c:pt idx="1">
                  <c:v>22.7</c:v>
                </c:pt>
                <c:pt idx="2">
                  <c:v>16.899999999999999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7.1</c:v>
                </c:pt>
                <c:pt idx="1">
                  <c:v>21.6</c:v>
                </c:pt>
                <c:pt idx="2">
                  <c:v>15.4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9.3000000000000007</c:v>
                </c:pt>
                <c:pt idx="1">
                  <c:v>15.8</c:v>
                </c:pt>
                <c:pt idx="2">
                  <c:v>13.2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8.4</c:v>
                </c:pt>
                <c:pt idx="1">
                  <c:v>17.899999999999999</c:v>
                </c:pt>
                <c:pt idx="2">
                  <c:v>13.8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9.3000000000000007</c:v>
                </c:pt>
                <c:pt idx="1">
                  <c:v>10.5</c:v>
                </c:pt>
                <c:pt idx="2">
                  <c:v>10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6.9</c:v>
                </c:pt>
                <c:pt idx="1">
                  <c:v>15</c:v>
                </c:pt>
                <c:pt idx="2">
                  <c:v>11.7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3993600"/>
        <c:axId val="113995136"/>
      </c:barChart>
      <c:catAx>
        <c:axId val="113993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995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99513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9936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30.1</c:v>
                </c:pt>
                <c:pt idx="1">
                  <c:v>27.5</c:v>
                </c:pt>
                <c:pt idx="2">
                  <c:v>28.3</c:v>
                </c:pt>
                <c:pt idx="3">
                  <c:v>24.7</c:v>
                </c:pt>
                <c:pt idx="4">
                  <c:v>17.100000000000001</c:v>
                </c:pt>
                <c:pt idx="5">
                  <c:v>19.899999999999999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16.899999999999999</c:v>
                </c:pt>
                <c:pt idx="1">
                  <c:v>15.4</c:v>
                </c:pt>
                <c:pt idx="2">
                  <c:v>13.2</c:v>
                </c:pt>
                <c:pt idx="3">
                  <c:v>13.8</c:v>
                </c:pt>
                <c:pt idx="4">
                  <c:v>10</c:v>
                </c:pt>
                <c:pt idx="5">
                  <c:v>11.7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35.9</c:v>
                </c:pt>
                <c:pt idx="1">
                  <c:v>32</c:v>
                </c:pt>
                <c:pt idx="2">
                  <c:v>30.5</c:v>
                </c:pt>
                <c:pt idx="3">
                  <c:v>30.1</c:v>
                </c:pt>
                <c:pt idx="4">
                  <c:v>20.399999999999999</c:v>
                </c:pt>
                <c:pt idx="5">
                  <c:v>19.3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39.6</c:v>
                </c:pt>
                <c:pt idx="1">
                  <c:v>45.4</c:v>
                </c:pt>
                <c:pt idx="2">
                  <c:v>44.9</c:v>
                </c:pt>
                <c:pt idx="3">
                  <c:v>37.799999999999997</c:v>
                </c:pt>
                <c:pt idx="4">
                  <c:v>40.700000000000003</c:v>
                </c:pt>
                <c:pt idx="5">
                  <c:v>41.9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110848"/>
        <c:axId val="114112768"/>
      </c:lineChart>
      <c:catAx>
        <c:axId val="114110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112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11276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1108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8</c:v>
                </c:pt>
                <c:pt idx="1">
                  <c:v>0</c:v>
                </c:pt>
                <c:pt idx="2">
                  <c:v>0.6</c:v>
                </c:pt>
                <c:pt idx="3">
                  <c:v>26.9</c:v>
                </c:pt>
                <c:pt idx="4">
                  <c:v>38.299999999999997</c:v>
                </c:pt>
                <c:pt idx="5">
                  <c:v>0.6</c:v>
                </c:pt>
                <c:pt idx="6">
                  <c:v>9</c:v>
                </c:pt>
                <c:pt idx="7">
                  <c:v>16.5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4157824"/>
        <c:axId val="114167808"/>
      </c:barChart>
      <c:catAx>
        <c:axId val="114157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167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16780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15782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33.799999999999997</c:v>
                </c:pt>
                <c:pt idx="1">
                  <c:v>40.5</c:v>
                </c:pt>
                <c:pt idx="2">
                  <c:v>2.6</c:v>
                </c:pt>
                <c:pt idx="3">
                  <c:v>1.8</c:v>
                </c:pt>
                <c:pt idx="4">
                  <c:v>2.8</c:v>
                </c:pt>
                <c:pt idx="5">
                  <c:v>1</c:v>
                </c:pt>
                <c:pt idx="6">
                  <c:v>1.8</c:v>
                </c:pt>
                <c:pt idx="7">
                  <c:v>15.7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4237824"/>
        <c:axId val="114239360"/>
      </c:barChart>
      <c:catAx>
        <c:axId val="114237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239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23936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23782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3.4</c:v>
                </c:pt>
                <c:pt idx="1">
                  <c:v>11.1</c:v>
                </c:pt>
                <c:pt idx="2">
                  <c:v>7.7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5.8</c:v>
                </c:pt>
                <c:pt idx="1">
                  <c:v>10.199999999999999</c:v>
                </c:pt>
                <c:pt idx="2">
                  <c:v>8.3000000000000007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6</c:v>
                </c:pt>
                <c:pt idx="1">
                  <c:v>10.1</c:v>
                </c:pt>
                <c:pt idx="2">
                  <c:v>8.4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3.7</c:v>
                </c:pt>
                <c:pt idx="1">
                  <c:v>8.6999999999999993</c:v>
                </c:pt>
                <c:pt idx="2">
                  <c:v>6.5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5.3</c:v>
                </c:pt>
                <c:pt idx="2">
                  <c:v>3.4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5.8</c:v>
                </c:pt>
                <c:pt idx="2">
                  <c:v>4.4000000000000004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9971840"/>
        <c:axId val="79973376"/>
      </c:barChart>
      <c:catAx>
        <c:axId val="7997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973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997337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9718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7.7</c:v>
                </c:pt>
                <c:pt idx="1">
                  <c:v>8.3000000000000007</c:v>
                </c:pt>
                <c:pt idx="2">
                  <c:v>8.4</c:v>
                </c:pt>
                <c:pt idx="3">
                  <c:v>6.5</c:v>
                </c:pt>
                <c:pt idx="4">
                  <c:v>3.4</c:v>
                </c:pt>
                <c:pt idx="5">
                  <c:v>4.4000000000000004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29</c:v>
                </c:pt>
                <c:pt idx="1">
                  <c:v>25</c:v>
                </c:pt>
                <c:pt idx="2">
                  <c:v>24</c:v>
                </c:pt>
                <c:pt idx="3">
                  <c:v>19</c:v>
                </c:pt>
                <c:pt idx="4">
                  <c:v>13</c:v>
                </c:pt>
                <c:pt idx="5">
                  <c:v>12.2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64.3</c:v>
                </c:pt>
                <c:pt idx="1">
                  <c:v>63.9</c:v>
                </c:pt>
                <c:pt idx="2">
                  <c:v>64.3</c:v>
                </c:pt>
                <c:pt idx="3">
                  <c:v>58.8</c:v>
                </c:pt>
                <c:pt idx="4">
                  <c:v>57.6</c:v>
                </c:pt>
                <c:pt idx="5">
                  <c:v>59.3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018432"/>
        <c:axId val="80053376"/>
      </c:lineChart>
      <c:catAx>
        <c:axId val="8001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053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05337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0184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Hendry 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96416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856409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713091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364765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65966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31555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96559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859768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43991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Hendry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279726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Hendry 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Hendry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1,292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4.3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both M.S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.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and H.S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Hendry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19.9%,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16.9% in 2006 to 11.7% 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23.9%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24.9%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842001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54359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25486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85311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15301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638854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Hendry County, 6.1%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</a:t>
            </a: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over-the-counter drugs in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68008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692210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70618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Hendry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Hendry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1.6%)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(0.8%) are less than 2.0%.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(13.9%)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(7.6%).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Hendry County, 26.6% 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11.9% 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6.6%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4.7%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3.3%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71513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93665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443952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35553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8938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33569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9793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Religiosity</a:t>
            </a:r>
            <a:r>
              <a:rPr lang="en-US" sz="2800" dirty="0" smtClean="0">
                <a:latin typeface="Gill Sans MT" pitchFamily="34" charset="0"/>
              </a:rPr>
              <a:t> (43%) and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(44%)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51%), and </a:t>
            </a:r>
            <a:r>
              <a:rPr lang="en-US" sz="2800" i="1" dirty="0" smtClean="0">
                <a:latin typeface="Gill Sans MT" pitchFamily="34" charset="0"/>
              </a:rPr>
              <a:t>Family Opportunities for </a:t>
            </a:r>
            <a:r>
              <a:rPr lang="en-US" sz="2800" i="1" dirty="0">
                <a:latin typeface="Gill Sans MT" pitchFamily="34" charset="0"/>
              </a:rPr>
              <a:t>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(56%)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 smtClean="0">
                <a:latin typeface="Gill Sans MT" pitchFamily="34" charset="0"/>
              </a:rPr>
              <a:t>Community Disorganization </a:t>
            </a:r>
            <a:r>
              <a:rPr lang="en-US" sz="2800" dirty="0" smtClean="0">
                <a:latin typeface="Gill Sans MT" pitchFamily="34" charset="0"/>
              </a:rPr>
              <a:t>(58%)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(51%)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Community Disorganization </a:t>
            </a:r>
            <a:r>
              <a:rPr lang="en-US" sz="2800" dirty="0" smtClean="0">
                <a:latin typeface="Gill Sans MT" pitchFamily="34" charset="0"/>
              </a:rPr>
              <a:t>(60%) </a:t>
            </a:r>
            <a:r>
              <a:rPr lang="en-US" sz="2800" smtClean="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Transitions and Mobility </a:t>
            </a:r>
            <a:r>
              <a:rPr lang="en-US" sz="280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52%)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116690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39.6%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19.9%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Hendry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marijuana (22.6% lifetime and 11.5% past-30-day) </a:t>
            </a:r>
            <a:r>
              <a:rPr lang="en-US" sz="2600" dirty="0" smtClean="0">
                <a:latin typeface="Gill Sans MT"/>
              </a:rPr>
              <a:t>and vaping/e-cigarettes (22.0%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7.1% </a:t>
            </a:r>
            <a:r>
              <a:rPr lang="en-US" sz="2600" dirty="0">
                <a:latin typeface="Gill Sans MT"/>
              </a:rPr>
              <a:t>past-30-day) </a:t>
            </a:r>
            <a:r>
              <a:rPr lang="en-US" sz="2600" dirty="0" smtClean="0">
                <a:latin typeface="Gill Sans MT"/>
              </a:rPr>
              <a:t>as </a:t>
            </a:r>
            <a:r>
              <a:rPr lang="en-US" sz="2600" dirty="0">
                <a:latin typeface="Gill Sans MT"/>
              </a:rPr>
              <a:t>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16.2%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4.4%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64412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238078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Hendry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9151</TotalTime>
  <Words>1312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338</cp:revision>
  <dcterms:created xsi:type="dcterms:W3CDTF">2010-11-20T14:45:41Z</dcterms:created>
  <dcterms:modified xsi:type="dcterms:W3CDTF">2016-10-28T00:23:01Z</dcterms:modified>
</cp:coreProperties>
</file>