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Over-the-Counter Drugs</c:v>
                </c:pt>
                <c:pt idx="12">
                  <c:v>LSD, PCP or Mushrooms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Heroin</c:v>
                </c:pt>
                <c:pt idx="16">
                  <c:v>Flakka*</c:v>
                </c:pt>
                <c:pt idx="17">
                  <c:v>Methamphetamine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40.1</c:v>
                </c:pt>
                <c:pt idx="1">
                  <c:v>28</c:v>
                </c:pt>
                <c:pt idx="2">
                  <c:v>21.8</c:v>
                </c:pt>
                <c:pt idx="3">
                  <c:v>19</c:v>
                </c:pt>
                <c:pt idx="4">
                  <c:v>17</c:v>
                </c:pt>
                <c:pt idx="5">
                  <c:v>8.4</c:v>
                </c:pt>
                <c:pt idx="6">
                  <c:v>6.9</c:v>
                </c:pt>
                <c:pt idx="7">
                  <c:v>5.5</c:v>
                </c:pt>
                <c:pt idx="8">
                  <c:v>4.4000000000000004</c:v>
                </c:pt>
                <c:pt idx="9">
                  <c:v>3</c:v>
                </c:pt>
                <c:pt idx="10">
                  <c:v>3</c:v>
                </c:pt>
                <c:pt idx="11">
                  <c:v>2.7</c:v>
                </c:pt>
                <c:pt idx="12">
                  <c:v>2.4</c:v>
                </c:pt>
                <c:pt idx="13">
                  <c:v>1.6</c:v>
                </c:pt>
                <c:pt idx="14">
                  <c:v>1.5</c:v>
                </c:pt>
                <c:pt idx="15">
                  <c:v>0.6</c:v>
                </c:pt>
                <c:pt idx="16">
                  <c:v>0.5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3-407A-B071-B6C168550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228608"/>
        <c:axId val="110230144"/>
      </c:barChart>
      <c:catAx>
        <c:axId val="1102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301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</c:v>
                </c:pt>
                <c:pt idx="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0-415D-B95D-2D3D7AFE4C68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0-415D-B95D-2D3D7AFE4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16128"/>
        <c:axId val="103937152"/>
      </c:barChart>
      <c:catAx>
        <c:axId val="7641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7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16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6.6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8-4DCF-8E9D-2F79EBF7693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15.6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8-4DCF-8E9D-2F79EBF7693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6.7</c:v>
                </c:pt>
                <c:pt idx="1">
                  <c:v>17.600000000000001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E8-4DCF-8E9D-2F79EBF7693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19.899999999999999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E8-4DCF-8E9D-2F79EBF7693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13.7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E8-4DCF-8E9D-2F79EBF7693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1.2</c:v>
                </c:pt>
                <c:pt idx="1">
                  <c:v>11.3</c:v>
                </c:pt>
                <c:pt idx="2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E8-4DCF-8E9D-2F79EBF7693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E8-4DCF-8E9D-2F79EBF76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501760"/>
        <c:axId val="76538624"/>
      </c:barChart>
      <c:catAx>
        <c:axId val="7650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862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0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General</c:formatCode>
                <c:ptCount val="6"/>
                <c:pt idx="0" formatCode="0.0">
                  <c:v>11.8</c:v>
                </c:pt>
                <c:pt idx="2" formatCode="0.0">
                  <c:v>12.6</c:v>
                </c:pt>
                <c:pt idx="3" formatCode="0.0">
                  <c:v>13.9</c:v>
                </c:pt>
                <c:pt idx="4" formatCode="0.0">
                  <c:v>9.5</c:v>
                </c:pt>
                <c:pt idx="5" formatCode="0.0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D1-4412-8F3F-F63F2D294E4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General</c:formatCode>
                <c:ptCount val="6"/>
                <c:pt idx="0" formatCode="0.0">
                  <c:v>17.399999999999999</c:v>
                </c:pt>
                <c:pt idx="2" formatCode="0.0">
                  <c:v>13.8</c:v>
                </c:pt>
                <c:pt idx="3" formatCode="0.0">
                  <c:v>14.6</c:v>
                </c:pt>
                <c:pt idx="4" formatCode="0.0">
                  <c:v>12.8</c:v>
                </c:pt>
                <c:pt idx="5" formatCode="0.0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D1-4412-8F3F-F63F2D294E4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General</c:formatCode>
                <c:ptCount val="6"/>
                <c:pt idx="0" formatCode="0.0">
                  <c:v>36.1</c:v>
                </c:pt>
                <c:pt idx="2" formatCode="0.0">
                  <c:v>29.4</c:v>
                </c:pt>
                <c:pt idx="3" formatCode="0.0">
                  <c:v>29.4</c:v>
                </c:pt>
                <c:pt idx="4" formatCode="0.0">
                  <c:v>32</c:v>
                </c:pt>
                <c:pt idx="5" formatCode="0.0">
                  <c:v>30.9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D1-4412-8F3F-F63F2D294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29664"/>
        <c:axId val="76532352"/>
      </c:lineChart>
      <c:catAx>
        <c:axId val="765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2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29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F-49AE-AE46-BFA851CB022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F-49AE-AE46-BFA851CB0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91008"/>
        <c:axId val="76530816"/>
      </c:barChart>
      <c:catAx>
        <c:axId val="7649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0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91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24</c:v>
                </c:pt>
                <c:pt idx="2">
                  <c:v>14.3</c:v>
                </c:pt>
                <c:pt idx="3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E-4DB2-959E-2FC02E4F56E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23.1</c:v>
                </c:pt>
                <c:pt idx="1">
                  <c:v>17.2</c:v>
                </c:pt>
                <c:pt idx="2">
                  <c:v>11.1</c:v>
                </c:pt>
                <c:pt idx="3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E-4DB2-959E-2FC02E4F56E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24.4</c:v>
                </c:pt>
                <c:pt idx="1">
                  <c:v>16.2</c:v>
                </c:pt>
                <c:pt idx="2">
                  <c:v>9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E-4DB2-959E-2FC02E4F56E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E-4DB2-959E-2FC02E4F5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692480"/>
        <c:axId val="103972864"/>
      </c:barChart>
      <c:catAx>
        <c:axId val="766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7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728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9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7.6</c:v>
                </c:pt>
                <c:pt idx="1">
                  <c:v>4.5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3D-4C81-AE47-AA1B2E1C6D3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0</c:v>
                </c:pt>
                <c:pt idx="1">
                  <c:v>6.7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D-4C81-AE47-AA1B2E1C6D3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2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3D-4C81-AE47-AA1B2E1C6D3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3D-4C81-AE47-AA1B2E1C6D3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1.3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3D-4C81-AE47-AA1B2E1C6D3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1.1000000000000001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3D-4C81-AE47-AA1B2E1C6D3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3D-4C81-AE47-AA1B2E1C6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982656"/>
        <c:axId val="110984192"/>
      </c:barChart>
      <c:catAx>
        <c:axId val="11098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8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84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826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4.3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4-4224-A928-136478A7F03F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4-4224-A928-136478A7F03F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4-4224-A928-136478A7F03F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4-4224-A928-136478A7F03F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4-4224-A928-136478A7F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474944"/>
        <c:axId val="111751168"/>
      </c:barChart>
      <c:catAx>
        <c:axId val="11147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5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51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74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6.9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25-444A-A867-78D80FC8DB8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4.8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25-444A-A867-78D80FC8DB8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25-444A-A867-78D80FC8DB8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25-444A-A867-78D80FC8DB8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25-444A-A867-78D80FC8DB8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3.8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25-444A-A867-78D80FC8DB8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25-444A-A867-78D80FC8D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946880"/>
        <c:axId val="103956864"/>
      </c:barChart>
      <c:catAx>
        <c:axId val="1039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56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46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4.7</c:v>
                </c:pt>
                <c:pt idx="1">
                  <c:v>5.0999999999999996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21-4764-9E5D-61BF2C57C99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6.8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21-4764-9E5D-61BF2C57C99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21-4764-9E5D-61BF2C57C99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21-4764-9E5D-61BF2C57C99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21-4764-9E5D-61BF2C57C99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21-4764-9E5D-61BF2C57C99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21-4764-9E5D-61BF2C57C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560576"/>
        <c:axId val="111562112"/>
      </c:barChart>
      <c:catAx>
        <c:axId val="1115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62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0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C-4B8D-9090-11A71B9C051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C-4B8D-9090-11A71B9C051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AC-4B8D-9090-11A71B9C051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AC-4B8D-9090-11A71B9C051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AC-4B8D-9090-11A71B9C051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AC-4B8D-9090-11A71B9C051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AC-4B8D-9090-11A71B9C0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9947520"/>
        <c:axId val="111559040"/>
      </c:barChart>
      <c:catAx>
        <c:axId val="1099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59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2-48E3-B36A-681E4BE08E9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Over-the-Counter Drugs</c:v>
                </c:pt>
                <c:pt idx="12">
                  <c:v>LSD, PCP or Mushrooms</c:v>
                </c:pt>
                <c:pt idx="13">
                  <c:v>Flakka*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21.5</c:v>
                </c:pt>
                <c:pt idx="1">
                  <c:v>13.6</c:v>
                </c:pt>
                <c:pt idx="2">
                  <c:v>9.8000000000000007</c:v>
                </c:pt>
                <c:pt idx="3">
                  <c:v>7.1</c:v>
                </c:pt>
                <c:pt idx="4">
                  <c:v>5.4</c:v>
                </c:pt>
                <c:pt idx="5">
                  <c:v>3.4</c:v>
                </c:pt>
                <c:pt idx="6">
                  <c:v>2.8</c:v>
                </c:pt>
                <c:pt idx="7">
                  <c:v>2.2000000000000002</c:v>
                </c:pt>
                <c:pt idx="8">
                  <c:v>1.8</c:v>
                </c:pt>
                <c:pt idx="9">
                  <c:v>1.4</c:v>
                </c:pt>
                <c:pt idx="10">
                  <c:v>1.1000000000000001</c:v>
                </c:pt>
                <c:pt idx="11">
                  <c:v>1</c:v>
                </c:pt>
                <c:pt idx="12">
                  <c:v>0.5</c:v>
                </c:pt>
                <c:pt idx="13">
                  <c:v>0.5</c:v>
                </c:pt>
                <c:pt idx="14">
                  <c:v>0.3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2-48E3-B36A-681E4BE08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715648"/>
        <c:axId val="48717184"/>
      </c:barChart>
      <c:catAx>
        <c:axId val="4871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1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717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15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12.4</c:v>
                </c:pt>
                <c:pt idx="1">
                  <c:v>7.8</c:v>
                </c:pt>
                <c:pt idx="2">
                  <c:v>15.2</c:v>
                </c:pt>
                <c:pt idx="3">
                  <c:v>27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9-448B-93D1-A27A388EDB8D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9-448B-93D1-A27A388ED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35136"/>
        <c:axId val="110127744"/>
      </c:barChart>
      <c:catAx>
        <c:axId val="1022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12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127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35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11.2</c:v>
                </c:pt>
                <c:pt idx="1">
                  <c:v>3.4</c:v>
                </c:pt>
                <c:pt idx="2">
                  <c:v>1.6</c:v>
                </c:pt>
                <c:pt idx="3">
                  <c:v>1.3</c:v>
                </c:pt>
                <c:pt idx="4">
                  <c:v>1.1000000000000001</c:v>
                </c:pt>
                <c:pt idx="5">
                  <c:v>11.9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E-4D48-BEA4-39DE64E7162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EE-4D48-BEA4-39DE64E71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82208"/>
        <c:axId val="111739648"/>
      </c:barChart>
      <c:catAx>
        <c:axId val="11158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3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39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82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24</c:v>
                </c:pt>
                <c:pt idx="2">
                  <c:v>34.6</c:v>
                </c:pt>
                <c:pt idx="3">
                  <c:v>10.9</c:v>
                </c:pt>
                <c:pt idx="4">
                  <c:v>10</c:v>
                </c:pt>
                <c:pt idx="5">
                  <c:v>13.6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8-491D-AEC8-0A529947CDAC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</c:v>
                </c:pt>
                <c:pt idx="1">
                  <c:v>9.4</c:v>
                </c:pt>
                <c:pt idx="2">
                  <c:v>25.8</c:v>
                </c:pt>
                <c:pt idx="3">
                  <c:v>11.9</c:v>
                </c:pt>
                <c:pt idx="4">
                  <c:v>5.8</c:v>
                </c:pt>
                <c:pt idx="5">
                  <c:v>9.1999999999999993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8-491D-AEC8-0A529947C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741952"/>
        <c:axId val="111777280"/>
      </c:barChart>
      <c:catAx>
        <c:axId val="1117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7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77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14.6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5-45FC-A2E3-74058AEE624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85-45FC-A2E3-74058AEE6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606400"/>
        <c:axId val="111785472"/>
      </c:barChart>
      <c:catAx>
        <c:axId val="1116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8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854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06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64</c:v>
                </c:pt>
                <c:pt idx="2">
                  <c:v>64</c:v>
                </c:pt>
                <c:pt idx="3">
                  <c:v>55</c:v>
                </c:pt>
                <c:pt idx="4">
                  <c:v>58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A-486B-8B46-42D33302DD8A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0A-486B-8B46-42D33302D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007808"/>
        <c:axId val="112018176"/>
      </c:barChart>
      <c:catAx>
        <c:axId val="11200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18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018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0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56</c:v>
                </c:pt>
                <c:pt idx="2">
                  <c:v>42</c:v>
                </c:pt>
                <c:pt idx="3">
                  <c:v>35</c:v>
                </c:pt>
                <c:pt idx="4">
                  <c:v>45</c:v>
                </c:pt>
                <c:pt idx="5">
                  <c:v>32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0-4002-943D-88F27A5CDD9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0-4002-943D-88F27A5CD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09440"/>
        <c:axId val="112110976"/>
      </c:barChart>
      <c:catAx>
        <c:axId val="112109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10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110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9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58</c:v>
                </c:pt>
                <c:pt idx="2">
                  <c:v>35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D-4392-A964-A10BF38B57D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1D-4392-A964-A10BF38B5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21344"/>
        <c:axId val="112122880"/>
      </c:barChart>
      <c:catAx>
        <c:axId val="112121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2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12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21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80</c:v>
                </c:pt>
                <c:pt idx="1">
                  <c:v>60</c:v>
                </c:pt>
                <c:pt idx="2">
                  <c:v>51</c:v>
                </c:pt>
                <c:pt idx="3">
                  <c:v>65</c:v>
                </c:pt>
                <c:pt idx="4">
                  <c:v>65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5-4718-B7F2-03A70621BE7E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5-4718-B7F2-03A70621B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307200"/>
        <c:axId val="112343296"/>
      </c:barChart>
      <c:catAx>
        <c:axId val="112307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43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343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07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34</c:v>
                </c:pt>
                <c:pt idx="3">
                  <c:v>27</c:v>
                </c:pt>
                <c:pt idx="4">
                  <c:v>57</c:v>
                </c:pt>
                <c:pt idx="5">
                  <c:v>44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9-4558-9A8C-0A12BACFC9B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9-4558-9A8C-0A12BACFC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615936"/>
        <c:axId val="111835392"/>
      </c:barChart>
      <c:catAx>
        <c:axId val="110615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35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835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15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34</c:v>
                </c:pt>
                <c:pt idx="1">
                  <c:v>53</c:v>
                </c:pt>
                <c:pt idx="2">
                  <c:v>39</c:v>
                </c:pt>
                <c:pt idx="3">
                  <c:v>42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D-4011-A065-49A9CE4F4A17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6D-4011-A065-49A9CE4F4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17248"/>
        <c:axId val="112345088"/>
      </c:barChart>
      <c:catAx>
        <c:axId val="112117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450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3450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17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22.3</c:v>
                </c:pt>
                <c:pt idx="1">
                  <c:v>43.8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1-4A55-981A-E8B14C791B1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0</c:v>
                </c:pt>
                <c:pt idx="1">
                  <c:v>47.2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E1-4A55-981A-E8B14C791B1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19.8</c:v>
                </c:pt>
                <c:pt idx="1">
                  <c:v>41.5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E1-4A55-981A-E8B14C791B1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15.5</c:v>
                </c:pt>
                <c:pt idx="1">
                  <c:v>41.6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E1-4A55-981A-E8B14C791B1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14.8</c:v>
                </c:pt>
                <c:pt idx="1">
                  <c:v>33.5</c:v>
                </c:pt>
                <c:pt idx="2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E1-4A55-981A-E8B14C791B1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31.8</c:v>
                </c:pt>
                <c:pt idx="2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E1-4A55-981A-E8B14C791B1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E1-4A55-981A-E8B14C791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660224"/>
        <c:axId val="110838144"/>
      </c:barChart>
      <c:catAx>
        <c:axId val="1106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8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0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10.3</c:v>
                </c:pt>
                <c:pt idx="1">
                  <c:v>24.3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4-4EB2-8C96-AE2BFB40187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0</c:v>
                </c:pt>
                <c:pt idx="1">
                  <c:v>30.6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4-4EB2-8C96-AE2BFB40187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5.6</c:v>
                </c:pt>
                <c:pt idx="1">
                  <c:v>21.8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4-4EB2-8C96-AE2BFB40187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</c:v>
                </c:pt>
                <c:pt idx="1">
                  <c:v>23.1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A4-4EB2-8C96-AE2BFB40187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7.7</c:v>
                </c:pt>
                <c:pt idx="1">
                  <c:v>18.8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4-4EB2-8C96-AE2BFB40187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15.1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4-4EB2-8C96-AE2BFB40187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A4-4EB2-8C96-AE2BFB401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5086592"/>
        <c:axId val="45088128"/>
      </c:barChart>
      <c:catAx>
        <c:axId val="4508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08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088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08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General</c:formatCode>
                <c:ptCount val="6"/>
                <c:pt idx="0" formatCode="0.0">
                  <c:v>33.299999999999997</c:v>
                </c:pt>
                <c:pt idx="2" formatCode="0.0">
                  <c:v>31.6</c:v>
                </c:pt>
                <c:pt idx="3" formatCode="0.0">
                  <c:v>30</c:v>
                </c:pt>
                <c:pt idx="4" formatCode="0.0">
                  <c:v>25.2</c:v>
                </c:pt>
                <c:pt idx="5" formatCode="0.0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9A-4A70-9BA1-DBF5FD86D114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General</c:formatCode>
                <c:ptCount val="6"/>
                <c:pt idx="0" formatCode="0.0">
                  <c:v>18</c:v>
                </c:pt>
                <c:pt idx="2" formatCode="0.0">
                  <c:v>14.4</c:v>
                </c:pt>
                <c:pt idx="3" formatCode="0.0">
                  <c:v>15.5</c:v>
                </c:pt>
                <c:pt idx="4" formatCode="0.0">
                  <c:v>13.9</c:v>
                </c:pt>
                <c:pt idx="5" formatCode="0.0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9A-4A70-9BA1-DBF5FD86D114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General</c:formatCode>
                <c:ptCount val="6"/>
                <c:pt idx="0" formatCode="0.0">
                  <c:v>37.299999999999997</c:v>
                </c:pt>
                <c:pt idx="2" formatCode="0.0">
                  <c:v>28.6</c:v>
                </c:pt>
                <c:pt idx="3" formatCode="0.0">
                  <c:v>29.4</c:v>
                </c:pt>
                <c:pt idx="4" formatCode="0.0">
                  <c:v>26.2</c:v>
                </c:pt>
                <c:pt idx="5" formatCode="0.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9A-4A70-9BA1-DBF5FD86D114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General</c:formatCode>
                <c:ptCount val="6"/>
                <c:pt idx="0" formatCode="0.0">
                  <c:v>35.299999999999997</c:v>
                </c:pt>
                <c:pt idx="2" formatCode="0.0">
                  <c:v>38.6</c:v>
                </c:pt>
                <c:pt idx="3" formatCode="0.0">
                  <c:v>35.6</c:v>
                </c:pt>
                <c:pt idx="4" formatCode="0.0">
                  <c:v>33.799999999999997</c:v>
                </c:pt>
                <c:pt idx="5" formatCode="0.0">
                  <c:v>36.799999999999997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9A-4A70-9BA1-DBF5FD86D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51264"/>
        <c:axId val="110886912"/>
      </c:lineChart>
      <c:catAx>
        <c:axId val="11065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8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8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5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21</c:v>
                </c:pt>
                <c:pt idx="4">
                  <c:v>40.299999999999997</c:v>
                </c:pt>
                <c:pt idx="5">
                  <c:v>0</c:v>
                </c:pt>
                <c:pt idx="6">
                  <c:v>7.9</c:v>
                </c:pt>
                <c:pt idx="7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F-45C0-B4A3-411FDA2D199C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F-45C0-B4A3-411FDA2D1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951040"/>
        <c:axId val="110952832"/>
      </c:barChart>
      <c:catAx>
        <c:axId val="1109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52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1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30.7</c:v>
                </c:pt>
                <c:pt idx="1">
                  <c:v>57.3</c:v>
                </c:pt>
                <c:pt idx="2">
                  <c:v>0.8</c:v>
                </c:pt>
                <c:pt idx="3">
                  <c:v>0.8</c:v>
                </c:pt>
                <c:pt idx="4">
                  <c:v>1.6</c:v>
                </c:pt>
                <c:pt idx="5">
                  <c:v>1.7</c:v>
                </c:pt>
                <c:pt idx="6">
                  <c:v>0.9</c:v>
                </c:pt>
                <c:pt idx="7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8-4706-B5D5-FFCC54485DBF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8-4706-B5D5-FFCC54485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74240"/>
        <c:axId val="102527360"/>
      </c:barChart>
      <c:catAx>
        <c:axId val="764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2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27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742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11.2</c:v>
                </c:pt>
                <c:pt idx="1">
                  <c:v>22.6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A-4C60-A48E-307F21BB51E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0</c:v>
                </c:pt>
                <c:pt idx="1">
                  <c:v>20.7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A-4C60-A48E-307F21BB51E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9</c:v>
                </c:pt>
                <c:pt idx="1">
                  <c:v>15.3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0A-4C60-A48E-307F21BB51E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6.4</c:v>
                </c:pt>
                <c:pt idx="1">
                  <c:v>20.399999999999999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0A-4C60-A48E-307F21BB51E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3.5</c:v>
                </c:pt>
                <c:pt idx="1">
                  <c:v>16.3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0A-4C60-A48E-307F21BB51E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8.1999999999999993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0A-4C60-A48E-307F21BB51E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A-4C60-A48E-307F21BB5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97952"/>
        <c:axId val="103932288"/>
      </c:barChart>
      <c:catAx>
        <c:axId val="763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22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979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General</c:formatCode>
                <c:ptCount val="6"/>
                <c:pt idx="0" formatCode="0.0">
                  <c:v>17.100000000000001</c:v>
                </c:pt>
                <c:pt idx="2" formatCode="0.0">
                  <c:v>12.4</c:v>
                </c:pt>
                <c:pt idx="3" formatCode="0.0">
                  <c:v>14.1</c:v>
                </c:pt>
                <c:pt idx="4" formatCode="0.0">
                  <c:v>10.6</c:v>
                </c:pt>
                <c:pt idx="5" formatCode="0.0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16-42FD-8CD2-40E267D3483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General</c:formatCode>
                <c:ptCount val="6"/>
                <c:pt idx="0" formatCode="0.0">
                  <c:v>33.799999999999997</c:v>
                </c:pt>
                <c:pt idx="2" formatCode="0.0">
                  <c:v>24.9</c:v>
                </c:pt>
                <c:pt idx="3" formatCode="0.0">
                  <c:v>28</c:v>
                </c:pt>
                <c:pt idx="4" formatCode="0.0">
                  <c:v>18.899999999999999</c:v>
                </c:pt>
                <c:pt idx="5" formatCode="0.0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16-42FD-8CD2-40E267D3483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General</c:formatCode>
                <c:ptCount val="6"/>
                <c:pt idx="0" formatCode="0.0">
                  <c:v>63.9</c:v>
                </c:pt>
                <c:pt idx="2" formatCode="0.0">
                  <c:v>59.4</c:v>
                </c:pt>
                <c:pt idx="3" formatCode="0.0">
                  <c:v>66.5</c:v>
                </c:pt>
                <c:pt idx="4" formatCode="0.0">
                  <c:v>65.8</c:v>
                </c:pt>
                <c:pt idx="5" formatCode="0.0">
                  <c:v>62.3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16-42FD-8CD2-40E267D34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26016"/>
        <c:axId val="103934976"/>
      </c:lineChart>
      <c:catAx>
        <c:axId val="10392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49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260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Gilchrist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Gilchrist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371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02702"/>
              </p:ext>
            </p:extLst>
          </p:nvPr>
        </p:nvGraphicFramePr>
        <p:xfrm>
          <a:off x="38531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Gilchrist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584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Gilchrist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1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Gilchrist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Gilchrist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808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162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Gilchrist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19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Gilchrist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Gilchrist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4510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593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Gilchrist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93610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Gilchrist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Gilchrist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490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7.5 percentage points for M.S. prevalence rates and 6.6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Gilchrist County did not survey middle school students in 2008.  As a result, trend data are incomplete for the 2008 survey year.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Gilchrist County, past-30-day alcohol use was reported at 21.5%,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18.0% in 2006 to 9.8%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17.1% in 2006 to 5.4%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24.4% of high school students have ridden in a car with a driver who was under the influence of alcohol, and 16.2%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05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Gilchrist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Gilchrist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1698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Gilchrist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65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Gilchrist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727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Gilchrist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73109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Gilchrist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Gilchrist County, 7.8%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5.9%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2012 to 3.4%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058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Gilchrist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8421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Gilchrist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248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Gilchrist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Gilchrist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(11.2%).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Gilchrist County, 29.5% of students have been socially bullied, 15.5% have been physically bullied, and 11.5%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3.1%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347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687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580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864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172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Gilchrist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962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398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Gilchrist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(58%),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Gilchrist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5906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40.1% for lifetime use and 21.5% for past-30-day use, alcohol is the most commonly used drug among Gilchrist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(28.0% lifetime and 13.6% past-30-day) and marijuana (17.0% lifetime and 7.1%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21.8%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6239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Gilchrist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29502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Gilchrist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1391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Gilchrist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2025-06-23T13:12:48Z</dcterms:modified>
</cp:coreProperties>
</file>