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LSD, PCP or Mushrooms</c:v>
                </c:pt>
                <c:pt idx="9">
                  <c:v>Prescription Pain Relievers</c:v>
                </c:pt>
                <c:pt idx="10">
                  <c:v>Over-the-Counter Drugs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Prescription Amphetamines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43.6</c:v>
                </c:pt>
                <c:pt idx="1">
                  <c:v>29.5</c:v>
                </c:pt>
                <c:pt idx="2">
                  <c:v>28.6</c:v>
                </c:pt>
                <c:pt idx="3">
                  <c:v>23.5</c:v>
                </c:pt>
                <c:pt idx="4">
                  <c:v>22.1</c:v>
                </c:pt>
                <c:pt idx="5">
                  <c:v>7.3</c:v>
                </c:pt>
                <c:pt idx="6">
                  <c:v>4.5</c:v>
                </c:pt>
                <c:pt idx="7">
                  <c:v>4.3</c:v>
                </c:pt>
                <c:pt idx="8">
                  <c:v>3.6</c:v>
                </c:pt>
                <c:pt idx="9">
                  <c:v>3.4</c:v>
                </c:pt>
                <c:pt idx="10">
                  <c:v>2.9</c:v>
                </c:pt>
                <c:pt idx="11">
                  <c:v>2.4</c:v>
                </c:pt>
                <c:pt idx="12">
                  <c:v>1.9</c:v>
                </c:pt>
                <c:pt idx="13">
                  <c:v>1.7</c:v>
                </c:pt>
                <c:pt idx="14">
                  <c:v>1.5</c:v>
                </c:pt>
                <c:pt idx="15">
                  <c:v>1.1000000000000001</c:v>
                </c:pt>
                <c:pt idx="16">
                  <c:v>0.9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8-44C2-A197-CCC77D6DD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788160"/>
        <c:axId val="45876352"/>
      </c:barChart>
      <c:catAx>
        <c:axId val="457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8763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788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5-4E9F-AC03-688C7DB91A0C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5-4E9F-AC03-688C7DB91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676352"/>
        <c:axId val="61203200"/>
      </c:barChart>
      <c:catAx>
        <c:axId val="606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3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763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5.9</c:v>
                </c:pt>
                <c:pt idx="1">
                  <c:v>14.1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F-40B3-BA56-C3777EA749D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11.2</c:v>
                </c:pt>
                <c:pt idx="1">
                  <c:v>22.3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F-40B3-BA56-C3777EA749D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16.5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5F-40B3-BA56-C3777EA749D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3.6</c:v>
                </c:pt>
                <c:pt idx="1">
                  <c:v>10.5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5F-40B3-BA56-C3777EA749D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5.6</c:v>
                </c:pt>
                <c:pt idx="1">
                  <c:v>16.399999999999999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F-40B3-BA56-C3777EA749D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18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5F-40B3-BA56-C3777EA749D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5F-40B3-BA56-C3777EA74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832384"/>
        <c:axId val="65603456"/>
      </c:barChart>
      <c:catAx>
        <c:axId val="608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0345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3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10.5</c:v>
                </c:pt>
                <c:pt idx="1">
                  <c:v>17.7</c:v>
                </c:pt>
                <c:pt idx="2">
                  <c:v>11.5</c:v>
                </c:pt>
                <c:pt idx="3">
                  <c:v>7.4</c:v>
                </c:pt>
                <c:pt idx="4">
                  <c:v>11.5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02-43DA-A279-067FC8BCE73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14.8</c:v>
                </c:pt>
                <c:pt idx="3">
                  <c:v>11.2</c:v>
                </c:pt>
                <c:pt idx="4">
                  <c:v>17.8</c:v>
                </c:pt>
                <c:pt idx="5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02-43DA-A279-067FC8BCE73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34.9</c:v>
                </c:pt>
                <c:pt idx="1">
                  <c:v>33.700000000000003</c:v>
                </c:pt>
                <c:pt idx="2">
                  <c:v>31.6</c:v>
                </c:pt>
                <c:pt idx="3">
                  <c:v>31.4</c:v>
                </c:pt>
                <c:pt idx="4">
                  <c:v>29.6</c:v>
                </c:pt>
                <c:pt idx="5">
                  <c:v>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02-43DA-A279-067FC8BCE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49696"/>
        <c:axId val="60830464"/>
      </c:lineChart>
      <c:catAx>
        <c:axId val="607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3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3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6.5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4-43CA-A7E5-5D05FD35CA21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84-43CA-A7E5-5D05FD35C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67328"/>
        <c:axId val="60868864"/>
      </c:barChart>
      <c:catAx>
        <c:axId val="608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68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68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6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29.2</c:v>
                </c:pt>
                <c:pt idx="1">
                  <c:v>22.5</c:v>
                </c:pt>
                <c:pt idx="2">
                  <c:v>11.6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9-4A82-ACE9-A039E652A77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24.2</c:v>
                </c:pt>
                <c:pt idx="1">
                  <c:v>24.2</c:v>
                </c:pt>
                <c:pt idx="2">
                  <c:v>11.6</c:v>
                </c:pt>
                <c:pt idx="3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09-4A82-ACE9-A039E652A77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23.7</c:v>
                </c:pt>
                <c:pt idx="1">
                  <c:v>26.9</c:v>
                </c:pt>
                <c:pt idx="2">
                  <c:v>11.8</c:v>
                </c:pt>
                <c:pt idx="3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09-4A82-ACE9-A039E652A77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09-4A82-ACE9-A039E652A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033472"/>
        <c:axId val="61047552"/>
      </c:barChart>
      <c:catAx>
        <c:axId val="6103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4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047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3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3.9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C-470E-9993-4867072D28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8</c:v>
                </c:pt>
                <c:pt idx="1">
                  <c:v>4.4000000000000004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C-470E-9993-4867072D28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1.2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C-470E-9993-4867072D28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3.2</c:v>
                </c:pt>
                <c:pt idx="1">
                  <c:v>1.3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0C-470E-9993-4867072D28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0C-470E-9993-4867072D28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0C-470E-9993-4867072D28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0C-470E-9993-4867072D2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313024"/>
        <c:axId val="61314560"/>
      </c:barChart>
      <c:catAx>
        <c:axId val="613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1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14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13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</c:v>
                </c:pt>
                <c:pt idx="1">
                  <c:v>0.6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E-47D4-9B73-73EB0DFBE24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E-47D4-9B73-73EB0DFBE24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E-47D4-9B73-73EB0DFBE24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3.2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7E-47D4-9B73-73EB0DFBE24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7E-47D4-9B73-73EB0DFBE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262080"/>
        <c:axId val="61330944"/>
      </c:barChart>
      <c:catAx>
        <c:axId val="612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3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30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2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0-4D83-AC34-B841DBCFB7B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5.6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0-4D83-AC34-B841DBCFB7B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00-4D83-AC34-B841DBCFB7B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00-4D83-AC34-B841DBCFB7B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0-4D83-AC34-B841DBCFB7B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00-4D83-AC34-B841DBCFB7B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00-4D83-AC34-B841DBCFB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443072"/>
        <c:axId val="61453056"/>
      </c:barChart>
      <c:catAx>
        <c:axId val="614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5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53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43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6.4</c:v>
                </c:pt>
                <c:pt idx="1">
                  <c:v>3.5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6-403B-B972-77AB8922384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10.3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6-403B-B972-77AB8922384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B6-403B-B972-77AB8922384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B6-403B-B972-77AB8922384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3.3</c:v>
                </c:pt>
                <c:pt idx="1">
                  <c:v>0.5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B6-403B-B972-77AB8922384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B6-403B-B972-77AB8922384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B6-403B-B972-77AB89223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09632"/>
        <c:axId val="61635584"/>
      </c:barChart>
      <c:catAx>
        <c:axId val="615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35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09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1.7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2-4756-AB61-27B37D294B7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72-4756-AB61-27B37D294B7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72-4756-AB61-27B37D294B7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72-4756-AB61-27B37D294B7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72-4756-AB61-27B37D294B7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72-4756-AB61-27B37D294B7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72-4756-AB61-27B37D294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23840"/>
        <c:axId val="61525376"/>
      </c:barChart>
      <c:catAx>
        <c:axId val="6152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2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525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238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4E-4A96-8D41-073EF15F4C1E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Heroin</c:v>
                </c:pt>
                <c:pt idx="10">
                  <c:v>Cocaine or Crack Cocaine</c:v>
                </c:pt>
                <c:pt idx="11">
                  <c:v>Steroids (without a doctor’s order)</c:v>
                </c:pt>
                <c:pt idx="12">
                  <c:v>Methamphetamine</c:v>
                </c:pt>
                <c:pt idx="13">
                  <c:v>Club Drugs</c:v>
                </c:pt>
                <c:pt idx="14">
                  <c:v>Prescription Amphetamines</c:v>
                </c:pt>
                <c:pt idx="15">
                  <c:v>LSD, PCP or Mushrooms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22.6</c:v>
                </c:pt>
                <c:pt idx="1">
                  <c:v>13.1</c:v>
                </c:pt>
                <c:pt idx="2">
                  <c:v>11.1</c:v>
                </c:pt>
                <c:pt idx="3">
                  <c:v>10</c:v>
                </c:pt>
                <c:pt idx="4">
                  <c:v>8.6</c:v>
                </c:pt>
                <c:pt idx="5">
                  <c:v>1.8</c:v>
                </c:pt>
                <c:pt idx="6">
                  <c:v>1.3</c:v>
                </c:pt>
                <c:pt idx="7">
                  <c:v>1.1000000000000001</c:v>
                </c:pt>
                <c:pt idx="8">
                  <c:v>0.9</c:v>
                </c:pt>
                <c:pt idx="9">
                  <c:v>0.7</c:v>
                </c:pt>
                <c:pt idx="10">
                  <c:v>0.7</c:v>
                </c:pt>
                <c:pt idx="11">
                  <c:v>0.3</c:v>
                </c:pt>
                <c:pt idx="12">
                  <c:v>0.3</c:v>
                </c:pt>
                <c:pt idx="13">
                  <c:v>0.3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E-4A96-8D41-073EF15F4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186048"/>
        <c:axId val="65189376"/>
      </c:barChart>
      <c:catAx>
        <c:axId val="651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89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6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14.7</c:v>
                </c:pt>
                <c:pt idx="1">
                  <c:v>5.5</c:v>
                </c:pt>
                <c:pt idx="2">
                  <c:v>12.6</c:v>
                </c:pt>
                <c:pt idx="3">
                  <c:v>26.7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C-44D0-B7F6-FA50280BACC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C-44D0-B7F6-FA50280BA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568512"/>
        <c:axId val="61570048"/>
      </c:barChart>
      <c:catAx>
        <c:axId val="6156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7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57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68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12.4</c:v>
                </c:pt>
                <c:pt idx="1">
                  <c:v>2.2000000000000002</c:v>
                </c:pt>
                <c:pt idx="2">
                  <c:v>1.8</c:v>
                </c:pt>
                <c:pt idx="3">
                  <c:v>2.8</c:v>
                </c:pt>
                <c:pt idx="4">
                  <c:v>0.8</c:v>
                </c:pt>
                <c:pt idx="5">
                  <c:v>12</c:v>
                </c:pt>
                <c:pt idx="6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6-40EF-A05B-09C6B5F11479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6-40EF-A05B-09C6B5F11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779968"/>
        <c:axId val="61781888"/>
      </c:barChart>
      <c:catAx>
        <c:axId val="61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781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79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11.6</c:v>
                </c:pt>
                <c:pt idx="1">
                  <c:v>20.100000000000001</c:v>
                </c:pt>
                <c:pt idx="2">
                  <c:v>33.9</c:v>
                </c:pt>
                <c:pt idx="3">
                  <c:v>5</c:v>
                </c:pt>
                <c:pt idx="4">
                  <c:v>5.5</c:v>
                </c:pt>
                <c:pt idx="5">
                  <c:v>10.199999999999999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7-46CB-B8B7-9D028DD24CD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11.9</c:v>
                </c:pt>
                <c:pt idx="1">
                  <c:v>9</c:v>
                </c:pt>
                <c:pt idx="2">
                  <c:v>22.9</c:v>
                </c:pt>
                <c:pt idx="3">
                  <c:v>9.6999999999999993</c:v>
                </c:pt>
                <c:pt idx="4">
                  <c:v>4.5999999999999996</c:v>
                </c:pt>
                <c:pt idx="5">
                  <c:v>8.8000000000000007</c:v>
                </c:pt>
                <c:pt idx="6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37-46CB-B8B7-9D028DD24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51136"/>
        <c:axId val="61852672"/>
      </c:barChart>
      <c:catAx>
        <c:axId val="618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8526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1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24.3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D-49E4-8E78-10EF1F6F0D58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5D-49E4-8E78-10EF1F6F0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999744"/>
        <c:axId val="62003072"/>
      </c:barChart>
      <c:catAx>
        <c:axId val="6199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030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99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53</c:v>
                </c:pt>
                <c:pt idx="1">
                  <c:v>57</c:v>
                </c:pt>
                <c:pt idx="2">
                  <c:v>53</c:v>
                </c:pt>
                <c:pt idx="3">
                  <c:v>47</c:v>
                </c:pt>
                <c:pt idx="4">
                  <c:v>52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3-4523-9DDF-1267C1AFEB5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3-4523-9DDF-1267C1AFE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91264"/>
        <c:axId val="62092800"/>
      </c:barChart>
      <c:catAx>
        <c:axId val="620912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92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92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912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58</c:v>
                </c:pt>
                <c:pt idx="2">
                  <c:v>50</c:v>
                </c:pt>
                <c:pt idx="3">
                  <c:v>42</c:v>
                </c:pt>
                <c:pt idx="4">
                  <c:v>40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3-4440-A97E-248650F44FC3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83-4440-A97E-248650F44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102912"/>
        <c:axId val="62421248"/>
      </c:barChart>
      <c:catAx>
        <c:axId val="621029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21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421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029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52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F9-47B2-94FE-F34477A9EDDF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F9-47B2-94FE-F34477A9E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449152"/>
        <c:axId val="62450688"/>
      </c:barChart>
      <c:catAx>
        <c:axId val="62449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0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450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49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66</c:v>
                </c:pt>
                <c:pt idx="2">
                  <c:v>59</c:v>
                </c:pt>
                <c:pt idx="3">
                  <c:v>61</c:v>
                </c:pt>
                <c:pt idx="4">
                  <c:v>67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5-4162-B9E1-5772870FB3FB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5-4162-B9E1-5772870FB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9225600"/>
        <c:axId val="59227136"/>
      </c:barChart>
      <c:catAx>
        <c:axId val="5922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271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92271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2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51</c:v>
                </c:pt>
                <c:pt idx="2">
                  <c:v>38</c:v>
                </c:pt>
                <c:pt idx="3">
                  <c:v>21</c:v>
                </c:pt>
                <c:pt idx="4">
                  <c:v>53</c:v>
                </c:pt>
                <c:pt idx="5">
                  <c:v>42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6-463A-8FC3-6C6EC4C09AC4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D6-463A-8FC3-6C6EC4C09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160896"/>
        <c:axId val="62162816"/>
      </c:barChart>
      <c:catAx>
        <c:axId val="62160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2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162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0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35</c:v>
                </c:pt>
                <c:pt idx="3">
                  <c:v>42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9-4C8F-9A18-10CE060AF93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9-4C8F-9A18-10CE060AF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281984"/>
        <c:axId val="62341120"/>
      </c:barChart>
      <c:catAx>
        <c:axId val="62281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11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3411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81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31.6</c:v>
                </c:pt>
                <c:pt idx="1">
                  <c:v>40</c:v>
                </c:pt>
                <c:pt idx="2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A-454B-896A-651E0A25147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24.6</c:v>
                </c:pt>
                <c:pt idx="1">
                  <c:v>48</c:v>
                </c:pt>
                <c:pt idx="2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A-454B-896A-651E0A25147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25.1</c:v>
                </c:pt>
                <c:pt idx="1">
                  <c:v>46.1</c:v>
                </c:pt>
                <c:pt idx="2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CA-454B-896A-651E0A25147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32.299999999999997</c:v>
                </c:pt>
                <c:pt idx="2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CA-454B-896A-651E0A25147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22.5</c:v>
                </c:pt>
                <c:pt idx="1">
                  <c:v>38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CA-454B-896A-651E0A25147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15.6</c:v>
                </c:pt>
                <c:pt idx="1">
                  <c:v>28.5</c:v>
                </c:pt>
                <c:pt idx="2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CA-454B-896A-651E0A25147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CA-454B-896A-651E0A251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187840"/>
        <c:axId val="65478016"/>
      </c:barChart>
      <c:catAx>
        <c:axId val="651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7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780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7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13.7</c:v>
                </c:pt>
                <c:pt idx="1">
                  <c:v>23.3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8-4B88-B5E4-E4ADE27821F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13.9</c:v>
                </c:pt>
                <c:pt idx="1">
                  <c:v>31.5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8-4B88-B5E4-E4ADE27821F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11.3</c:v>
                </c:pt>
                <c:pt idx="1">
                  <c:v>24.5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B8-4B88-B5E4-E4ADE27821F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3.8</c:v>
                </c:pt>
                <c:pt idx="1">
                  <c:v>20.8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8-4B88-B5E4-E4ADE27821F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12.5</c:v>
                </c:pt>
                <c:pt idx="1">
                  <c:v>24.3</c:v>
                </c:pt>
                <c:pt idx="2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B8-4B88-B5E4-E4ADE27821F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19.600000000000001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8-4B88-B5E4-E4ADE27821F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B8-4B88-B5E4-E4ADE2782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459904"/>
        <c:axId val="44481152"/>
      </c:barChart>
      <c:catAx>
        <c:axId val="444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8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811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59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36.1</c:v>
                </c:pt>
                <c:pt idx="1">
                  <c:v>38.200000000000003</c:v>
                </c:pt>
                <c:pt idx="2">
                  <c:v>36.700000000000003</c:v>
                </c:pt>
                <c:pt idx="3">
                  <c:v>23.3</c:v>
                </c:pt>
                <c:pt idx="4">
                  <c:v>31</c:v>
                </c:pt>
                <c:pt idx="5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3-45B7-AB98-7F530017E25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</c:v>
                </c:pt>
                <c:pt idx="1">
                  <c:v>24.1</c:v>
                </c:pt>
                <c:pt idx="2">
                  <c:v>18.5</c:v>
                </c:pt>
                <c:pt idx="3">
                  <c:v>13</c:v>
                </c:pt>
                <c:pt idx="4">
                  <c:v>18.899999999999999</c:v>
                </c:pt>
                <c:pt idx="5">
                  <c:v>13.1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3-45B7-AB98-7F530017E25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34.799999999999997</c:v>
                </c:pt>
                <c:pt idx="1">
                  <c:v>44.5</c:v>
                </c:pt>
                <c:pt idx="2">
                  <c:v>31.4</c:v>
                </c:pt>
                <c:pt idx="3">
                  <c:v>29</c:v>
                </c:pt>
                <c:pt idx="4">
                  <c:v>38.4</c:v>
                </c:pt>
                <c:pt idx="5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73-45B7-AB98-7F530017E25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37.1</c:v>
                </c:pt>
                <c:pt idx="1">
                  <c:v>33.9</c:v>
                </c:pt>
                <c:pt idx="2">
                  <c:v>38.700000000000003</c:v>
                </c:pt>
                <c:pt idx="3">
                  <c:v>34.9</c:v>
                </c:pt>
                <c:pt idx="4">
                  <c:v>32.9</c:v>
                </c:pt>
                <c:pt idx="5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73-45B7-AB98-7F530017E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20928"/>
        <c:axId val="45918464"/>
      </c:lineChart>
      <c:catAx>
        <c:axId val="458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91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918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20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0</c:v>
                </c:pt>
                <c:pt idx="2">
                  <c:v>0</c:v>
                </c:pt>
                <c:pt idx="3">
                  <c:v>41.6</c:v>
                </c:pt>
                <c:pt idx="4">
                  <c:v>34.799999999999997</c:v>
                </c:pt>
                <c:pt idx="5">
                  <c:v>0</c:v>
                </c:pt>
                <c:pt idx="6">
                  <c:v>6.6</c:v>
                </c:pt>
                <c:pt idx="7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6-4CF6-B145-9BA12AF19F2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6-4CF6-B145-9BA12AF19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09984"/>
        <c:axId val="62835328"/>
      </c:barChart>
      <c:catAx>
        <c:axId val="6080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35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09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20.3</c:v>
                </c:pt>
                <c:pt idx="1">
                  <c:v>39.299999999999997</c:v>
                </c:pt>
                <c:pt idx="2">
                  <c:v>8.3000000000000007</c:v>
                </c:pt>
                <c:pt idx="3">
                  <c:v>0</c:v>
                </c:pt>
                <c:pt idx="4">
                  <c:v>2.2999999999999998</c:v>
                </c:pt>
                <c:pt idx="5">
                  <c:v>4.4000000000000004</c:v>
                </c:pt>
                <c:pt idx="6">
                  <c:v>0</c:v>
                </c:pt>
                <c:pt idx="7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F-4558-ADCB-5E15AEA780ED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F-4558-ADCB-5E15AEA78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23200"/>
        <c:axId val="60724736"/>
      </c:barChart>
      <c:catAx>
        <c:axId val="6072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247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32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11.7</c:v>
                </c:pt>
                <c:pt idx="1">
                  <c:v>19.2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1A-443B-BEE9-8217A94BFA0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11.4</c:v>
                </c:pt>
                <c:pt idx="1">
                  <c:v>22.6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1A-443B-BEE9-8217A94BFA0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24.4</c:v>
                </c:pt>
                <c:pt idx="2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1A-443B-BEE9-8217A94BFA0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12.7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1A-443B-BEE9-8217A94BFA0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19.8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1A-443B-BEE9-8217A94BFA0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6.1</c:v>
                </c:pt>
                <c:pt idx="1">
                  <c:v>10.9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1A-443B-BEE9-8217A94BFA0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1A-443B-BEE9-8217A94BF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393408"/>
        <c:axId val="65395328"/>
      </c:barChart>
      <c:catAx>
        <c:axId val="6539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9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95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934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17.899999999999999</c:v>
                </c:pt>
                <c:pt idx="2">
                  <c:v>17.2</c:v>
                </c:pt>
                <c:pt idx="3">
                  <c:v>8.6999999999999993</c:v>
                </c:pt>
                <c:pt idx="4">
                  <c:v>15.4</c:v>
                </c:pt>
                <c:pt idx="5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52-401C-A6B2-55A31406CA7F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32.299999999999997</c:v>
                </c:pt>
                <c:pt idx="1">
                  <c:v>42.7</c:v>
                </c:pt>
                <c:pt idx="2">
                  <c:v>30.4</c:v>
                </c:pt>
                <c:pt idx="3">
                  <c:v>30</c:v>
                </c:pt>
                <c:pt idx="4">
                  <c:v>27.4</c:v>
                </c:pt>
                <c:pt idx="5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52-401C-A6B2-55A31406CA7F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65.3</c:v>
                </c:pt>
                <c:pt idx="1">
                  <c:v>64.5</c:v>
                </c:pt>
                <c:pt idx="2">
                  <c:v>66</c:v>
                </c:pt>
                <c:pt idx="3">
                  <c:v>60.8</c:v>
                </c:pt>
                <c:pt idx="4">
                  <c:v>59.5</c:v>
                </c:pt>
                <c:pt idx="5">
                  <c:v>60.2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52-401C-A6B2-55A31406C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04736"/>
        <c:axId val="61209984"/>
      </c:lineChart>
      <c:catAx>
        <c:axId val="6120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99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4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Dixie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Dixie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1584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185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Dixie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016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Dixie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153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Dixie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Dixie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5914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919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Dixie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482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Dixie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Dixie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274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3040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Dixie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15653"/>
              </p:ext>
            </p:extLst>
          </p:nvPr>
        </p:nvGraphicFramePr>
        <p:xfrm>
          <a:off x="385762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Dixie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Dixie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347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8.2 percentage points for M.S. prevalence rates and 8.7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Dixie County, past-30-day alcohol use was reported at 22.6%,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19.0% in 2006 to 13.1%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16.2% in 2006 to 8.6%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23.7% of high school students have ridden in a car with a driver who was under the influence of alcohol, and 26.9%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710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Dixie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45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Dixie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10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Dixie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624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Dixie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702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Dixie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14812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Dixie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Dixie County, 5.5%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3.4% in 2006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8.0%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4014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Dixie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808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Dixie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50155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Dixie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Dixie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(1.8%)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(12.4%)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Dixie County, 28.0% of students have been socially bullied, 14.1% have been physically bullied, and 7.6%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2.0%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95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773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959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07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779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Dixie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47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950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(59%),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(52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Dixie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26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43.6% for lifetime use and 22.6% for past-30-day use, alcohol is the most commonly used drug among Dixie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(29.5% lifetime and 10.0% past-30-day) and marijuana (22.1% lifetime and 11.1%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23.5%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8.6% for cigarettes to 0.0% for LSD, PCP, or Mushrooms.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34771"/>
              </p:ext>
            </p:extLst>
          </p:nvPr>
        </p:nvGraphicFramePr>
        <p:xfrm>
          <a:off x="4191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Dixie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0698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Dixie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9153</TotalTime>
  <Words>1358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Dixie County PowerPoint</dc:title>
  <dc:creator>Bert Rothenbach</dc:creator>
  <cp:lastModifiedBy>VanDyke, Misty N</cp:lastModifiedBy>
  <cp:revision>340</cp:revision>
  <dcterms:created xsi:type="dcterms:W3CDTF">2010-11-20T14:45:41Z</dcterms:created>
  <dcterms:modified xsi:type="dcterms:W3CDTF">2025-06-23T12:28:27Z</dcterms:modified>
</cp:coreProperties>
</file>