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Charlotte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Charlotte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Charlotte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885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Charlotte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Charlotte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Charlotte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16.7% in 2008 to 8.1%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Charlotte County, 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depressants).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Charlotte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Charlotte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(1.1%)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(10.6%)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Charlotte County, </a:t>
            </a:r>
            <a:r>
              <a:rPr lang="en-US" sz="2700" dirty="0" smtClean="0">
                <a:latin typeface="Gill Sans MT"/>
              </a:rPr>
              <a:t>52.1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28.1%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Charlotte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43.2%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(38%)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(66%)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(62%)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Charlotte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(33.0%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17.9%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(24.7%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Charlotte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1353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2018-10-31T12:57:12Z</dcterms:modified>
</cp:coreProperties>
</file>