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Broward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Broward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Broward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</a:t>
            </a:r>
            <a:r>
              <a:rPr lang="en-US" sz="2800" smtClean="0">
                <a:latin typeface="Gill Sans MT" pitchFamily="34" charset="0"/>
              </a:rPr>
              <a:t>was administered in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889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Broward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Broward County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Broward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13.1%,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12.7% in 2008 to 5.8%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Past-30-day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10.6%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Broward County, 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5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Broward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Broward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(2.3%),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1.3%),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(0.7%)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(11.1%)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(5.8%).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Broward County, </a:t>
            </a:r>
            <a:r>
              <a:rPr lang="en-US" sz="2700" dirty="0" smtClean="0">
                <a:latin typeface="Gill Sans MT"/>
              </a:rPr>
              <a:t>48.0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23.6%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17.0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Broward County, 38.7%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Broward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(43%)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smtClean="0">
                <a:latin typeface="Gill Sans MT" pitchFamily="34" charset="0"/>
              </a:rPr>
              <a:t>49%)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(60%)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57%)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(55%)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35.2%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13.1%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Broward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(24.6%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11.1%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(16.5% </a:t>
            </a:r>
            <a:r>
              <a:rPr lang="en-US" sz="2600" dirty="0">
                <a:latin typeface="Gill Sans MT"/>
              </a:rPr>
              <a:t>lifetime and 9</a:t>
            </a:r>
            <a:r>
              <a:rPr lang="en-US" sz="2600" dirty="0" smtClean="0">
                <a:latin typeface="Gill Sans MT"/>
              </a:rPr>
              <a:t>.6%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12.2%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2.8%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inhalants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methamphetamine, cocaine, heroin, and 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Broward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Broward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16932</TotalTime>
  <Words>1372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366</cp:revision>
  <cp:lastPrinted>2018-10-04T11:52:43Z</cp:lastPrinted>
  <dcterms:created xsi:type="dcterms:W3CDTF">2010-11-20T14:45:41Z</dcterms:created>
  <dcterms:modified xsi:type="dcterms:W3CDTF">2018-10-31T12:46:38Z</dcterms:modified>
</cp:coreProperties>
</file>