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Brevard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Brevard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Brevard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751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than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5.0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Brevard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Brevard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Brevard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15.5% in 2008 to 5.5%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Brevard County, 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Brevard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Brevard County, </a:t>
            </a:r>
            <a:r>
              <a:rPr lang="en-US" sz="2700" dirty="0">
                <a:latin typeface="Gill Sans MT"/>
              </a:rPr>
              <a:t>prevalence rates </a:t>
            </a:r>
            <a:r>
              <a:rPr lang="en-US" sz="2700" dirty="0" smtClean="0">
                <a:latin typeface="Gill Sans MT"/>
              </a:rPr>
              <a:t>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(2.4%),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(0.6%),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(0.7%),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(6.0%)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(4.2%).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Brevard County, </a:t>
            </a:r>
            <a:r>
              <a:rPr lang="en-US" sz="2700" dirty="0" smtClean="0">
                <a:latin typeface="Gill Sans MT"/>
              </a:rPr>
              <a:t>61.5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28.9%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28.6%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Brevard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38.0%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(43%)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(39%)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(46%)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(46%)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37.2%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13.9%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Brevard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16.3%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(17.3%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15.6%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over-the-counter drugs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cocaine</a:t>
            </a:r>
            <a:r>
              <a:rPr lang="en-US" sz="2600" dirty="0">
                <a:latin typeface="Gill Sans MT"/>
                <a:cs typeface="Times New Roman" pitchFamily="18" charset="0"/>
              </a:rPr>
              <a:t>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and 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Brevard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17073</TotalTime>
  <Words>1357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377</cp:revision>
  <cp:lastPrinted>2018-10-04T11:52:43Z</cp:lastPrinted>
  <dcterms:created xsi:type="dcterms:W3CDTF">2010-11-20T14:45:41Z</dcterms:created>
  <dcterms:modified xsi:type="dcterms:W3CDTF">2018-10-31T12:42:09Z</dcterms:modified>
</cp:coreProperties>
</file>