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Bradford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Bradford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Bradford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433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than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5.7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Bradford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Bradford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Bradford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20.0%,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18.5% in 2008 to 12.9%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30.3%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Bradford County, 8.1%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Bradford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Bradford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Bradford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(2.2%),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(2.9%),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(1.9%)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(10.6%)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(11.2%).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Bradford County, </a:t>
            </a:r>
            <a:r>
              <a:rPr lang="en-US" sz="2700" dirty="0" smtClean="0">
                <a:latin typeface="Gill Sans MT"/>
              </a:rPr>
              <a:t>51.0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29.3</a:t>
            </a:r>
            <a:r>
              <a:rPr lang="en-US" sz="2700" dirty="0" smtClean="0">
                <a:latin typeface="Gill Sans MT"/>
              </a:rPr>
              <a:t>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22.7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Bradford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40.4%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Bradford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(34%) and </a:t>
            </a:r>
            <a:r>
              <a:rPr lang="en-US" sz="2800" i="1" dirty="0" smtClean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(49%)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(41%)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(50%)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Poor Family Management </a:t>
            </a:r>
            <a:r>
              <a:rPr lang="en-US" sz="2800" dirty="0" smtClean="0">
                <a:latin typeface="Gill Sans MT" pitchFamily="34" charset="0"/>
              </a:rPr>
              <a:t>(55</a:t>
            </a:r>
            <a:r>
              <a:rPr lang="en-US" sz="2800" smtClean="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39.2%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20.0%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Bradford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(29.8%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(26.5%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15.9%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21.8%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Bradford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Bradford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17043</TotalTime>
  <Words>1354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377</cp:revision>
  <cp:lastPrinted>2018-10-04T11:52:43Z</cp:lastPrinted>
  <dcterms:created xsi:type="dcterms:W3CDTF">2010-11-20T14:45:41Z</dcterms:created>
  <dcterms:modified xsi:type="dcterms:W3CDTF">2018-10-31T12:39:23Z</dcterms:modified>
</cp:coreProperties>
</file>