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Bay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Bay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Bay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1,249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than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3.7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Bay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Bay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Bay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17.9%,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16.7% in 2008 to 6.2%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Bay County, 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Bay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Bay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Bay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(1.3%),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(2.2%),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(9.5%)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(6.4%).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Bay County, </a:t>
            </a:r>
            <a:r>
              <a:rPr lang="en-US" sz="2700" dirty="0" smtClean="0">
                <a:latin typeface="Gill Sans MT"/>
              </a:rPr>
              <a:t>61.0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33.7%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30.8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Bay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45.9%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(49%),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(50%), and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(57%)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(65%)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38.5%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17.9%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Bay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(33.7%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19.7%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(22.2%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17.8%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17058</TotalTime>
  <Words>1357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377</cp:revision>
  <cp:lastPrinted>2018-10-04T11:52:43Z</cp:lastPrinted>
  <dcterms:created xsi:type="dcterms:W3CDTF">2010-11-20T14:45:41Z</dcterms:created>
  <dcterms:modified xsi:type="dcterms:W3CDTF">2018-10-31T12:36:20Z</dcterms:modified>
</cp:coreProperties>
</file>