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Baker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Baker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Baker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786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than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4.0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Baker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Baker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Baker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22.8%,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19.7% in 2008 to 11.4%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19.9%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Baker County, 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</a:t>
            </a:r>
            <a:r>
              <a:rPr lang="en-US" sz="280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Baker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Baker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(11.8%)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(12.1%).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Baker County</a:t>
            </a:r>
            <a:r>
              <a:rPr lang="en-US" sz="2700" smtClean="0">
                <a:latin typeface="Gill Sans MT"/>
              </a:rPr>
              <a:t>, </a:t>
            </a:r>
            <a:r>
              <a:rPr lang="en-US" sz="2700" smtClean="0">
                <a:latin typeface="Gill Sans MT"/>
              </a:rPr>
              <a:t>54.4</a:t>
            </a:r>
            <a:r>
              <a:rPr lang="en-US" sz="270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</a:t>
            </a:r>
            <a:r>
              <a:rPr lang="en-US" sz="2700">
                <a:latin typeface="Gill Sans MT"/>
              </a:rPr>
              <a:t>, </a:t>
            </a:r>
            <a:r>
              <a:rPr lang="en-US" sz="2700" smtClean="0">
                <a:latin typeface="Gill Sans MT"/>
              </a:rPr>
              <a:t>28.8%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</a:t>
            </a:r>
            <a:r>
              <a:rPr lang="en-US" sz="2700">
                <a:latin typeface="Gill Sans MT"/>
              </a:rPr>
              <a:t>and </a:t>
            </a:r>
            <a:r>
              <a:rPr lang="en-US" sz="2700" smtClean="0">
                <a:latin typeface="Gill Sans MT"/>
              </a:rPr>
              <a:t>30.8</a:t>
            </a:r>
            <a:r>
              <a:rPr lang="en-US" sz="270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Baker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42.2%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00175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Baker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(52%)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(64%)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>
                <a:latin typeface="Gill Sans MT" pitchFamily="34" charset="0"/>
              </a:rPr>
              <a:t>the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(60</a:t>
            </a:r>
            <a:r>
              <a:rPr lang="en-US" sz="2800" smtClean="0">
                <a:latin typeface="Gill Sans MT" pitchFamily="34" charset="0"/>
              </a:rPr>
              <a:t>%) and </a:t>
            </a:r>
            <a:r>
              <a:rPr lang="en-US" sz="2800" i="1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56%)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44.2%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22.8%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Baker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(37.7%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27.1%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(23.3%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20.2%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5.9%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Baker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Baker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17079</TotalTime>
  <Words>1357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378</cp:revision>
  <cp:lastPrinted>2018-10-04T11:52:43Z</cp:lastPrinted>
  <dcterms:created xsi:type="dcterms:W3CDTF">2010-11-20T14:45:41Z</dcterms:created>
  <dcterms:modified xsi:type="dcterms:W3CDTF">2018-10-31T12:33:13Z</dcterms:modified>
</cp:coreProperties>
</file>