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Alachua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Alachua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Alachua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1,163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3.9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Alachua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Alachua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Alachua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13.4% in 2008 to 7.8%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Alachua County, 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Alachua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Alachua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Alachua County</a:t>
            </a:r>
            <a:r>
              <a:rPr lang="en-US" sz="2700" smtClean="0">
                <a:latin typeface="Gill Sans MT"/>
              </a:rPr>
              <a:t>, </a:t>
            </a:r>
            <a:r>
              <a:rPr lang="en-US" sz="2700" smtClean="0">
                <a:latin typeface="Gill Sans MT"/>
              </a:rPr>
              <a:t>59.7%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</a:t>
            </a:r>
            <a:r>
              <a:rPr lang="en-US" sz="2700">
                <a:latin typeface="Gill Sans MT"/>
              </a:rPr>
              <a:t>, </a:t>
            </a:r>
            <a:r>
              <a:rPr lang="en-US" sz="2700" smtClean="0">
                <a:latin typeface="Gill Sans MT"/>
              </a:rPr>
              <a:t>27.5%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</a:t>
            </a:r>
            <a:r>
              <a:rPr lang="en-US" sz="2700">
                <a:latin typeface="Gill Sans MT"/>
              </a:rPr>
              <a:t>and </a:t>
            </a:r>
            <a:r>
              <a:rPr lang="en-US" sz="2700" smtClean="0">
                <a:latin typeface="Gill Sans MT"/>
              </a:rPr>
              <a:t>27.2%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Alachua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(60%),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Alachua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(22.4%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(20.6%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17129</TotalTime>
  <Words>1363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2018-10-30T22:28:59Z</dcterms:modified>
</cp:coreProperties>
</file>