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10/30/2018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10/30/2018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10/30/2018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Alachua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Alachua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Alachua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1,163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than </a:t>
            </a: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3.9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Alachua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Alachua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Alachua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14.1%,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13.4% in 2008 to 7.8%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14.9%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29.2%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Alachua County, 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Alachua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Alachua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Alachua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(2.2%),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(2.0%),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(0.9%)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 smtClean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(9.3%)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(7.1%).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Alachua County</a:t>
            </a:r>
            <a:r>
              <a:rPr lang="en-US" sz="2700" smtClean="0">
                <a:latin typeface="Gill Sans MT"/>
              </a:rPr>
              <a:t>, </a:t>
            </a:r>
            <a:r>
              <a:rPr lang="en-US" sz="2700" smtClean="0">
                <a:latin typeface="Gill Sans MT"/>
              </a:rPr>
              <a:t>59.7%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</a:t>
            </a:r>
            <a:r>
              <a:rPr lang="en-US" sz="2700">
                <a:latin typeface="Gill Sans MT"/>
              </a:rPr>
              <a:t>, </a:t>
            </a:r>
            <a:r>
              <a:rPr lang="en-US" sz="2700" smtClean="0">
                <a:latin typeface="Gill Sans MT"/>
              </a:rPr>
              <a:t>27.5%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</a:t>
            </a:r>
            <a:r>
              <a:rPr lang="en-US" sz="2700">
                <a:latin typeface="Gill Sans MT"/>
              </a:rPr>
              <a:t>and </a:t>
            </a:r>
            <a:r>
              <a:rPr lang="en-US" sz="2700" smtClean="0">
                <a:latin typeface="Gill Sans MT"/>
              </a:rPr>
              <a:t>27.2%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Alachua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41.7%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(48%)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(55%), </a:t>
            </a:r>
            <a:r>
              <a:rPr lang="en-US" sz="2800" i="1" dirty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(60%),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(60%)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(56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Lack </a:t>
            </a:r>
            <a:r>
              <a:rPr lang="en-US" sz="2800" i="1" dirty="0">
                <a:latin typeface="Gill Sans MT" pitchFamily="34" charset="0"/>
              </a:rPr>
              <a:t>of Commitment to School </a:t>
            </a:r>
            <a:r>
              <a:rPr lang="en-US" sz="2800" dirty="0" smtClean="0">
                <a:latin typeface="Gill Sans MT" pitchFamily="34" charset="0"/>
              </a:rPr>
              <a:t>(50%)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(53%)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33.4%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14.1%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Alachua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(22.4%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12.4%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(20.6%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11.2%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14.4%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1.6%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over-the-counter drugs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club drugs.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Alachua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17129</TotalTime>
  <Words>1363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376</cp:revision>
  <cp:lastPrinted>2018-10-04T11:52:43Z</cp:lastPrinted>
  <dcterms:created xsi:type="dcterms:W3CDTF">2010-11-20T14:45:41Z</dcterms:created>
  <dcterms:modified xsi:type="dcterms:W3CDTF">2018-10-30T22:28:59Z</dcterms:modified>
</cp:coreProperties>
</file>