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Washington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Washington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Washington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587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4.7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Washington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Washington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Washington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15.1%,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17.9% in 2008 to 7.2%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16.4%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21.8%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Washington County, 6.1%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14.6%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drug.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Washington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Washington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Washington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(1.3%),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(2.7%),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(0.5%)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(8.8%)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(10.8%).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Washington County, </a:t>
            </a:r>
            <a:r>
              <a:rPr lang="en-US" sz="2700" dirty="0" smtClean="0">
                <a:latin typeface="Gill Sans MT"/>
              </a:rPr>
              <a:t>56</a:t>
            </a:r>
            <a:r>
              <a:rPr lang="en-US" sz="2700" dirty="0" smtClean="0">
                <a:latin typeface="Gill Sans MT"/>
              </a:rPr>
              <a:t>.3</a:t>
            </a:r>
            <a:r>
              <a:rPr lang="en-US" sz="2700" dirty="0" smtClean="0">
                <a:latin typeface="Gill Sans MT"/>
              </a:rPr>
              <a:t>% 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33.7%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28.4%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Washington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43.2%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(42%),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(53%), and </a:t>
            </a:r>
            <a:r>
              <a:rPr lang="en-US" sz="2800" i="1" dirty="0">
                <a:latin typeface="Gill Sans MT" pitchFamily="34" charset="0"/>
              </a:rPr>
              <a:t>School </a:t>
            </a:r>
            <a:r>
              <a:rPr lang="en-US" sz="2800" i="1" dirty="0" smtClean="0">
                <a:latin typeface="Gill Sans MT" pitchFamily="34" charset="0"/>
              </a:rPr>
              <a:t>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(43%) and </a:t>
            </a:r>
            <a:r>
              <a:rPr lang="en-US" sz="2800" i="1" dirty="0" smtClean="0">
                <a:latin typeface="Gill Sans MT" pitchFamily="34" charset="0"/>
              </a:rPr>
              <a:t>Family Opportunities for </a:t>
            </a:r>
            <a:r>
              <a:rPr lang="en-US" sz="2800" i="1" dirty="0">
                <a:latin typeface="Gill Sans MT" pitchFamily="34" charset="0"/>
              </a:rPr>
              <a:t>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(48%)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(59%)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(54%)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(61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(50%)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34.9%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15.1%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Washington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(33.2%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14.8%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(22.6%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10.2%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16.6%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4.2%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17035</TotalTime>
  <Words>1362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2018-11-01T00:38:28Z</dcterms:modified>
</cp:coreProperties>
</file>