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Washington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Washington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Washington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587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Washington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Washington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17.9% in 2008 to 7.2%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Washington County,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Washington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Washington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(2.7%),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(8.8%)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(10.8%).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Washington County, </a:t>
            </a:r>
            <a:r>
              <a:rPr lang="en-US" sz="2700" dirty="0" smtClean="0">
                <a:latin typeface="Gill Sans MT"/>
              </a:rPr>
              <a:t>56</a:t>
            </a:r>
            <a:r>
              <a:rPr lang="en-US" sz="2700" dirty="0" smtClean="0">
                <a:latin typeface="Gill Sans MT"/>
              </a:rPr>
              <a:t>.3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Washington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(42%),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(53%), and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Washington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17035</TotalTime>
  <Words>1362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2018-11-01T00:38:28Z</dcterms:modified>
</cp:coreProperties>
</file>