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Walton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Walton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Walton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695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Walton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Walton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21.1% in 2008 to 12.9%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Walton County, 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Walton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Walton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(8.8%)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Walton County, </a:t>
            </a:r>
            <a:r>
              <a:rPr lang="en-US" sz="2700" dirty="0" smtClean="0">
                <a:latin typeface="Gill Sans MT"/>
              </a:rPr>
              <a:t>56.1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30.6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29.3%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Walton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Walton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(40.4%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23.2%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(23.9%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28.4%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1353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2018-11-01T00:35:45Z</dcterms:modified>
</cp:coreProperties>
</file>