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Volusia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Volusia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Volusia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1,088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4.1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Volusia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Volusia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Volusia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16.4%,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17.1% in 2008 to 5.8%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26.7%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Volusia County, 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Volusia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Volusia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(1.4%),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(2.6%),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(11.4%)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(7.5%).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Volusia County, </a:t>
            </a:r>
            <a:r>
              <a:rPr lang="en-US" sz="2700" dirty="0" smtClean="0">
                <a:latin typeface="Gill Sans MT"/>
              </a:rPr>
              <a:t>58.6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32</a:t>
            </a:r>
            <a:r>
              <a:rPr lang="en-US" sz="2700" dirty="0" smtClean="0">
                <a:latin typeface="Gill Sans MT"/>
              </a:rPr>
              <a:t>.6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31.5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Volusia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44.2%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Volusia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(37%) and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(43%)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>
                <a:latin typeface="Gill Sans MT" pitchFamily="34" charset="0"/>
              </a:rPr>
              <a:t>(43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(45</a:t>
            </a:r>
            <a:r>
              <a:rPr lang="en-US" sz="2800" dirty="0">
                <a:latin typeface="Gill Sans MT" pitchFamily="34" charset="0"/>
              </a:rPr>
              <a:t>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(57%)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(56%)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37.6%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16.4%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Volusia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(30.1%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14.8%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14.1%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3.3%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Volusia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Volusia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17049</TotalTime>
  <Words>1349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375</cp:revision>
  <cp:lastPrinted>2018-10-04T11:52:43Z</cp:lastPrinted>
  <dcterms:created xsi:type="dcterms:W3CDTF">2010-11-20T14:45:41Z</dcterms:created>
  <dcterms:modified xsi:type="dcterms:W3CDTF">2018-10-31T19:27:35Z</dcterms:modified>
</cp:coreProperties>
</file>