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Volusia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Volusia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Volusia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1,088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Volusia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Volusia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Volusia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16.4%,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17.1% in 2008 to 5.8%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Volusia County, 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Volusia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Volusia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(1.4%),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(2.6%),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(11.4%)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Volusia County, </a:t>
            </a:r>
            <a:r>
              <a:rPr lang="en-US" sz="2700" dirty="0" smtClean="0">
                <a:latin typeface="Gill Sans MT"/>
              </a:rPr>
              <a:t>58.6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32</a:t>
            </a:r>
            <a:r>
              <a:rPr lang="en-US" sz="2700" dirty="0" smtClean="0">
                <a:latin typeface="Gill Sans MT"/>
              </a:rPr>
              <a:t>.6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31.5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Volusia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44.2%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(37%)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(43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(45</a:t>
            </a:r>
            <a:r>
              <a:rPr lang="en-US" sz="2800" dirty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(57%)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37.6%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16.4%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Volusia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(30.1%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(24.5%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Volusia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17049</TotalTime>
  <Words>1349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2018-10-31T19:27:35Z</dcterms:modified>
</cp:coreProperties>
</file>