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Union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Union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Union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382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Union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Union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Union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19.6% in 2008 to 9.6%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Union County, 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Union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Union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(11.9%)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(10.3%).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Union County, </a:t>
            </a:r>
            <a:r>
              <a:rPr lang="en-US" sz="2700" dirty="0" smtClean="0">
                <a:latin typeface="Gill Sans MT"/>
              </a:rPr>
              <a:t>57.3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28.8%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25.2%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Union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Union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(47%)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Union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7.7% </a:t>
            </a:r>
            <a:r>
              <a:rPr lang="en-US" sz="2600" dirty="0">
                <a:latin typeface="Gill Sans MT"/>
              </a:rPr>
              <a:t>past-30-day), cigarettes </a:t>
            </a:r>
            <a:r>
              <a:rPr lang="en-US" sz="2600" dirty="0" smtClean="0">
                <a:latin typeface="Gill Sans MT"/>
              </a:rPr>
              <a:t>(18.1%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3.8%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(17.0%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and 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drugs; LSD, PCP, and mushrooms; heroin; prescription amphetamines;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Union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Union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17047</TotalTime>
  <Words>1384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2018-10-31T19:24:35Z</dcterms:modified>
</cp:coreProperties>
</file>