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Suwannee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Suwannee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Suwannee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742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Suwannee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Suwannee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20.5% in 2008 to 8.4%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Suwannee County, 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Suwannee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Suwannee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(1.0%),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(1.1%),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(7.4%)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(11.9%).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Suwannee County, </a:t>
            </a:r>
            <a:r>
              <a:rPr lang="en-US" sz="2700" dirty="0" smtClean="0">
                <a:latin typeface="Gill Sans MT"/>
              </a:rPr>
              <a:t>49.9%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27.8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Suwannee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Suwannee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(30.1%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</a:t>
            </a:r>
            <a:r>
              <a:rPr lang="en-US" sz="2600" dirty="0">
                <a:latin typeface="Gill Sans MT"/>
              </a:rPr>
              <a:t>cigarettes </a:t>
            </a:r>
            <a:r>
              <a:rPr lang="en-US" sz="2600" dirty="0" smtClean="0">
                <a:latin typeface="Gill Sans MT"/>
              </a:rPr>
              <a:t>(20.7%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5.5% </a:t>
            </a:r>
            <a:r>
              <a:rPr lang="en-US" sz="2600" dirty="0">
                <a:latin typeface="Gill Sans MT"/>
              </a:rPr>
              <a:t>past-30-day), and </a:t>
            </a:r>
            <a:r>
              <a:rPr lang="en-US" sz="2600" dirty="0" smtClean="0">
                <a:latin typeface="Gill Sans MT"/>
              </a:rPr>
              <a:t>marijuana (17.8%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14.2%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1374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2018-10-31T18:45:50Z</dcterms:modified>
</cp:coreProperties>
</file>