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Sumter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Sumter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Sumter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864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Sumter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Sumter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Sumter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16.1% in 2008 to 9.0%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Sumter County, 6.6%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Sumter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Sumter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Sumter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(1.4%),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(1.8%),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(1.1%)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(7.2%)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(8.3%).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Sumter County, </a:t>
            </a:r>
            <a:r>
              <a:rPr lang="en-US" sz="2700" dirty="0" smtClean="0">
                <a:latin typeface="Gill Sans MT"/>
              </a:rPr>
              <a:t>50.5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26.6%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22.7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Sumter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35.3%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(57%)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(57%)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(57%)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(63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32.6%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Sumter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(23.4%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(16.5%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9.6%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15.7%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17043</TotalTime>
  <Words>1350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2018-10-31T18:43:26Z</dcterms:modified>
</cp:coreProperties>
</file>