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St. Lucie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St. Lucie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St. Lucie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1,101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4.1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St. Lucie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St. Lucie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St. Lucie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12.2%,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17.2% in 2008 to 5.7%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St. Lucie County, 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St. Lucie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Lucie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(1.2%),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(2.5%),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(9.5%)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(6.0%).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Lucie County, </a:t>
            </a:r>
            <a:r>
              <a:rPr lang="en-US" sz="2700" dirty="0" smtClean="0">
                <a:latin typeface="Gill Sans MT"/>
              </a:rPr>
              <a:t>58.2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27.1%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26.0%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St. Lucie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41.3%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St. Lucie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(39%) 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(42%)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School Rewards </a:t>
            </a:r>
            <a:r>
              <a:rPr lang="en-US" sz="2800" i="1" dirty="0" smtClean="0">
                <a:latin typeface="Gill Sans MT" pitchFamily="34" charset="0"/>
              </a:rPr>
              <a:t>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(46%)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(51%)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(65%)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(58%)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(56%)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12.2%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St. Lucie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(19.9%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7.3%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2.2%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St. Lucie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St. Lucie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17032</TotalTime>
  <Words>1484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374</cp:revision>
  <cp:lastPrinted>2018-10-04T11:52:43Z</cp:lastPrinted>
  <dcterms:created xsi:type="dcterms:W3CDTF">2010-11-20T14:45:41Z</dcterms:created>
  <dcterms:modified xsi:type="dcterms:W3CDTF">2018-10-31T18:41:30Z</dcterms:modified>
</cp:coreProperties>
</file>