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St. Johns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St. Johns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St. Johns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1,580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3.3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St. Johns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St. Johns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St. Johns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16.0% in 2008 to 7.9%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St. Johns County, 5.4%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St. Johns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St. Johns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St. Johns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(1.0%),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(0.9%),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(0.2%)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(6.2%)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(5.1%).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St. Johns County, </a:t>
            </a:r>
            <a:r>
              <a:rPr lang="en-US" sz="2700" dirty="0" smtClean="0">
                <a:latin typeface="Gill Sans MT"/>
              </a:rPr>
              <a:t>60.3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30.4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31.0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St. Johns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30.7%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(51%)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(56%)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(62%)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(61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(61%)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(57%)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38.7%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17.8%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St. Johns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(31.7%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20.8%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(19.7%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11.8%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19.7%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1.8%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Johns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17041</TotalTime>
  <Words>1479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2018-10-31T18:25:16Z</dcterms:modified>
</cp:coreProperties>
</file>