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Sarasota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Sarasota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County, 2010-2018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County, 2010-2018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County, 2010-2018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Sarasota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623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Sarasota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Sarasota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Sarasota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17.1% in 2010 to 9.5%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2010-2018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Sarasota County, 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County, 2010-2018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Sarasota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Sarasota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(0.5%),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(1.6%),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(0.1%)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(6.6%) and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(6.0%).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Sarasota County, </a:t>
            </a:r>
            <a:r>
              <a:rPr lang="en-US" sz="2700" dirty="0" smtClean="0">
                <a:latin typeface="Gill Sans MT"/>
              </a:rPr>
              <a:t>63.0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33.7%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28.2%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Sarasota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36.1%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Sarasota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(40%)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(45%)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(54%)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(56%)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Sarasota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(34.0%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22.0%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2010-2018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Sarasota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Sarasota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1348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378</cp:revision>
  <cp:lastPrinted>2018-10-04T11:52:43Z</cp:lastPrinted>
  <dcterms:created xsi:type="dcterms:W3CDTF">2010-11-20T14:45:41Z</dcterms:created>
  <dcterms:modified xsi:type="dcterms:W3CDTF">2018-10-31T18:20:54Z</dcterms:modified>
</cp:coreProperties>
</file>