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Santa Rosa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Santa Rosa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Santa Rosa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1,233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Santa Rosa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Santa Rosa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Santa Rosa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15.9%,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17.8% in 2008 to 7.2%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Santa Rosa County, 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Santa Rosa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Santa Rosa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(2.5%),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(1.2%),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(1.9%),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(0.4%)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(7.6%)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(4.7%).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Santa Rosa County, </a:t>
            </a:r>
            <a:r>
              <a:rPr lang="en-US" sz="2700" dirty="0" smtClean="0">
                <a:latin typeface="Gill Sans MT"/>
              </a:rPr>
              <a:t>61.4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32</a:t>
            </a:r>
            <a:r>
              <a:rPr lang="en-US" sz="2700" dirty="0" smtClean="0">
                <a:latin typeface="Gill Sans MT"/>
              </a:rPr>
              <a:t>.0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31</a:t>
            </a:r>
            <a:r>
              <a:rPr lang="en-US" sz="2700" dirty="0" smtClean="0">
                <a:latin typeface="Gill Sans MT"/>
              </a:rPr>
              <a:t>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Santa Rosa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42.0%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Santa Rosa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(50</a:t>
            </a:r>
            <a:r>
              <a:rPr lang="en-US" sz="2800" dirty="0" smtClean="0">
                <a:latin typeface="Gill Sans MT" pitchFamily="34" charset="0"/>
              </a:rPr>
              <a:t>%),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(50%),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(60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(58%)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35.9%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Santa Rosa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(28.6%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(16.5%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14.4%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Santa Rosa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Santa Rosa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17039</TotalTime>
  <Words>1434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2018-10-31T17:52:18Z</dcterms:modified>
</cp:coreProperties>
</file>