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Putnam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Putnam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Putnam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Putnam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Putnam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Putnam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Putnam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Putnam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Putnam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Putnam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746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4.7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Putnam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Putnam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Putnam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16.0%,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18.0% in 2008 to 7.3%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14.8%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17.8%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25.0%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Putnam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Putnam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Putnam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Putnam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Putnam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Putnam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Putnam County, 5.6%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Putnam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08176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Putnam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Putnam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Putnam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Putnam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Putnam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(2.3%)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(1.0%)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(11.6%)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(10.4%).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Putnam County, </a:t>
            </a:r>
            <a:r>
              <a:rPr lang="en-US" sz="2700" dirty="0" smtClean="0">
                <a:latin typeface="Gill Sans MT"/>
              </a:rPr>
              <a:t>54.5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32.9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26.7%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Putnam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46.2%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Putnam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Putnam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Putnam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Putnam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Putnam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Putnam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(50%) 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(46%)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(47%)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(45%)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 smtClean="0">
                <a:latin typeface="Gill Sans MT" pitchFamily="34" charset="0"/>
              </a:rPr>
              <a:t>Community Disorganization </a:t>
            </a:r>
            <a:r>
              <a:rPr lang="en-US" sz="2800" dirty="0" smtClean="0">
                <a:latin typeface="Gill Sans MT" pitchFamily="34" charset="0"/>
              </a:rPr>
              <a:t>(57%), </a:t>
            </a:r>
            <a:r>
              <a:rPr lang="en-US" sz="2800" i="1" dirty="0" smtClean="0">
                <a:latin typeface="Gill Sans MT" pitchFamily="34" charset="0"/>
              </a:rPr>
              <a:t>Laws and Norms Favorable to Drug Use </a:t>
            </a:r>
            <a:r>
              <a:rPr lang="en-US" sz="2800" dirty="0" smtClean="0">
                <a:latin typeface="Gill Sans MT" pitchFamily="34" charset="0"/>
              </a:rPr>
              <a:t>(57%),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(66%)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Community Disorganization </a:t>
            </a:r>
            <a:r>
              <a:rPr lang="en-US" sz="2800" dirty="0" smtClean="0">
                <a:latin typeface="Gill Sans MT" pitchFamily="34" charset="0"/>
              </a:rPr>
              <a:t>(55%),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(55%),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(58%)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35.2%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16.0%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Putnam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(23.2%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7.5%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(21.8%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11.2%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15.0%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4.0%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Putnam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Putnam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Putnam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17037</TotalTime>
  <Words>1359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375</cp:revision>
  <cp:lastPrinted>2018-10-04T11:52:43Z</cp:lastPrinted>
  <dcterms:created xsi:type="dcterms:W3CDTF">2010-11-20T14:45:41Z</dcterms:created>
  <dcterms:modified xsi:type="dcterms:W3CDTF">2018-10-31T17:42:42Z</dcterms:modified>
</cp:coreProperties>
</file>