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Polk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Polk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Polk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1,096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Polk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Polk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Polk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13.1% in 2008 to 7.2%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18.2%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26.9%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Polk County, 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Polk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Polk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(2.3%)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(15.5%)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(6.9%).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Polk County, </a:t>
            </a:r>
            <a:r>
              <a:rPr lang="en-US" sz="2700" dirty="0" smtClean="0">
                <a:latin typeface="Gill Sans MT"/>
              </a:rPr>
              <a:t>54.0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30.4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24.5%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Polk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44.5%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Polk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(47%)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(45%) 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(60%)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(57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36.7%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16.2%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Polk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(26.6%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12.5%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(22.3%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13.1%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16.9%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Polk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Polk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17033</TotalTime>
  <Words>1351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2018-10-31T17:40:38Z</dcterms:modified>
</cp:coreProperties>
</file>