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Pinellas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Pinellas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Pinellas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1,320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Pinellas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Pinellas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Pinellas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15.9% in 2008 to 6.3%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Pinellas County, 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Pinellas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Pinellas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Pinellas County, </a:t>
            </a:r>
            <a:r>
              <a:rPr lang="en-US" sz="2700" dirty="0" smtClean="0">
                <a:latin typeface="Gill Sans MT"/>
              </a:rPr>
              <a:t>58.0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Pinellas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42.5%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Pinellas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(39%)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Pinellas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(31.4%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19.8%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for club drugs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Pinellas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Pinellas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2018-10-31T17:37:57Z</dcterms:modified>
</cp:coreProperties>
</file>