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Pasco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Pasco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Pasco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1,204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3.9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Pasco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Pasco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Pasco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16.5%,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15.8% in 2008 to 6.2%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12.3%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13.8%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21.7%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143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Pasco County, 5.6%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marijuana and over-the-counter drugs).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Pasco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Pasco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Pasco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(2.0%),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(2.2%),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(0.5%)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(7.7%)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(6.7%).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Pasco County, </a:t>
            </a:r>
            <a:r>
              <a:rPr lang="en-US" sz="2700" dirty="0" smtClean="0">
                <a:latin typeface="Gill Sans MT"/>
              </a:rPr>
              <a:t>60.4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32</a:t>
            </a:r>
            <a:r>
              <a:rPr lang="en-US" sz="2700" dirty="0" smtClean="0">
                <a:latin typeface="Gill Sans MT"/>
              </a:rPr>
              <a:t>.3</a:t>
            </a:r>
            <a:r>
              <a:rPr lang="en-US" sz="2700" dirty="0" smtClean="0">
                <a:latin typeface="Gill Sans MT"/>
              </a:rPr>
              <a:t>% 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31.9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Pasco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44.0%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(39%) 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(39%) and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(49%)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(60%)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(58%)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(63%)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(62%)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37.9%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16.5%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Pasco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(30.6%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17.5%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(22.5%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12.0%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18.3%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2.8%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Pasco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17038</TotalTime>
  <Words>1355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2018-10-31T17:11:25Z</dcterms:modified>
</cp:coreProperties>
</file>