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Palm Beach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Palm Beach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Palm Beach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1,246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Palm Beach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Palm Beach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Palm Beach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15.1% in 2008 to 5.6%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14.4%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Palm Beach County, 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Palm Beach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Palm Beach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Palm Beach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(1.6%),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(2.8%),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(0.6%)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(9.3%)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(6.4%).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Palm Beach County, </a:t>
            </a:r>
            <a:r>
              <a:rPr lang="en-US" sz="2700" dirty="0" smtClean="0">
                <a:latin typeface="Gill Sans MT"/>
              </a:rPr>
              <a:t>51.9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26.4%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23.1%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Palm Beach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40.7%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(47%)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(55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(56%)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(55%)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(54%)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39.2%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Palm Beach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(28.9%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15.3%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(22.1%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16.8%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over-the-counter drugs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17054</TotalTime>
  <Words>1420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2018-10-31T17:09:13Z</dcterms:modified>
</cp:coreProperties>
</file>