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Orange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Orange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Orange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1,305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Orange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Orange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12.0% in 2008 to 5.9%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Orange County, 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and 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Orange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Orange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(2.9%),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(1.6%),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(7.2%)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Orange County, </a:t>
            </a:r>
            <a:r>
              <a:rPr lang="en-US" sz="2700" dirty="0" smtClean="0">
                <a:latin typeface="Gill Sans MT"/>
              </a:rPr>
              <a:t>55.7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27.5%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24.8%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Orange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44.0%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(41%) and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(51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(65%)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(59%)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33.3%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13.3%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Orange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(22.9%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over-the-counter drugs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17042</TotalTime>
  <Words>1369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2018-10-31T17:05:05Z</dcterms:modified>
</cp:coreProperties>
</file>