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Okeechobee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Okeechobee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Okeechobee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954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Okeechobee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Okeechobee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Okeechobee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18.0%,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23.3% in 2008 to 11.4%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29.3%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2012-2018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Okeechobee County, 8.5%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11.0%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8.5%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marijuana).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Okeechobee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Okeechobee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(3.0%)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(1.6%)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(9.9%)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Okeechobee County, </a:t>
            </a:r>
            <a:r>
              <a:rPr lang="en-US" sz="2700" dirty="0" smtClean="0">
                <a:latin typeface="Gill Sans MT"/>
              </a:rPr>
              <a:t>42.8%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27.4%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27.4%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Okeechobee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43.3%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Okeechobee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(44%) and </a:t>
            </a:r>
            <a:r>
              <a:rPr lang="en-US" sz="2800" i="1" dirty="0" smtClean="0">
                <a:latin typeface="Gill Sans MT" pitchFamily="34" charset="0"/>
              </a:rPr>
              <a:t>Family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(45%)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(53%)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(67%)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(58%)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(62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(60%)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40.9%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18.0%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Okeechobee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(30.9%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13.2%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(26.5%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14.4%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20.6%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4.5%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Okeechobee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Okeechobee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17051</TotalTime>
  <Words>1353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378</cp:revision>
  <cp:lastPrinted>2018-10-04T11:52:43Z</cp:lastPrinted>
  <dcterms:created xsi:type="dcterms:W3CDTF">2010-11-20T14:45:41Z</dcterms:created>
  <dcterms:modified xsi:type="dcterms:W3CDTF">2018-10-31T17:02:35Z</dcterms:modified>
</cp:coreProperties>
</file>