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Nassau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Nassau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Nassau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461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Nassau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Nassau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16.2% in 2008 to 9.1%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Nassau County, 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prescription pain relievers).</a:t>
            </a: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Nassau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Nassau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(2.1%),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(0.5%),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(6.7%)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Nassau County, </a:t>
            </a:r>
            <a:r>
              <a:rPr lang="en-US" sz="2700" dirty="0" smtClean="0">
                <a:latin typeface="Gill Sans MT"/>
              </a:rPr>
              <a:t>64.1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37.4%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Nassau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34.2%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Nassau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and prescription pain relievers to 0.0% for cocaine,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</TotalTime>
  <Words>1371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2018-10-31T16:58:12Z</dcterms:modified>
</cp:coreProperties>
</file>