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Monroe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Monroe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Monroe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774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Monroe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Monroe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Monroe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23.7% in 2008 to 8.5%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Monroe County, 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Monroe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Monroe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Monroe County, </a:t>
            </a:r>
            <a:r>
              <a:rPr lang="en-US" sz="2700" dirty="0" smtClean="0">
                <a:latin typeface="Gill Sans MT"/>
              </a:rPr>
              <a:t>59.9%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Monroe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37.6%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(38%)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(37%) and </a:t>
            </a:r>
            <a:r>
              <a:rPr lang="en-US" sz="2800" i="1" dirty="0">
                <a:latin typeface="Gill Sans MT" pitchFamily="34" charset="0"/>
              </a:rPr>
              <a:t>Family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(57%)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Monroe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17.0%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Monroe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1350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2018-10-31T16:25:44Z</dcterms:modified>
</cp:coreProperties>
</file>