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Miami-Dade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Miami-Dade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Miami-Dade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1,113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Miami-Dade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Miami-Dade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Miami-Dade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13.9% in 2008 to 8.8%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Miami-Dade County, 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Miami-Dade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Miami-Dade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(3.0%),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(1.2%),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(2.1%),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(5.2%)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(5.0%).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Miami-Dade County, </a:t>
            </a:r>
            <a:r>
              <a:rPr lang="en-US" sz="2700" dirty="0" smtClean="0">
                <a:latin typeface="Gill Sans MT"/>
              </a:rPr>
              <a:t>53.3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24.5%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23.2%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Miami-Dade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42.4%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Miami-Dade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Miami-Dade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(27.9%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(18.6%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10.3%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12.7%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Miami-Dade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Miami-Dade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1334</Words>
  <Application>Microsoft Office PowerPoint</Application>
  <PresentationFormat>On-screen Show (4:3)</PresentationFormat>
  <Paragraphs>210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2018-10-31T16:23:23Z</dcterms:modified>
</cp:coreProperties>
</file>