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Miami-Dade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Miami-Dade County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Miami-Dade County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Miami-Dade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Miami-Dade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Miami-Dade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Miami-Dade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Miami-Dade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Miami-Dade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Miami-Dade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Miami-Dade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Miami-Dade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Miami-Dade County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Miami-Dade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Miami-Dade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Miami-Dade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Miami-Dade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Miami-Dade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1,113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4.1 percentage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Miami-Dade County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Miami-Dade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Miami-Dade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15.5%,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13.9% in 2008 to 8.8%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smtClean="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14.6%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Miami-Dade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Miami-Dade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Miami-Dade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Miami-Dade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Miami-Dade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Miami-Dade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Miami-Dade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Miami-Dade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Miami-Dade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Miami-Dade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Miami-Dade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Miami-Dade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Miami-Dade County, 5.5%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drug.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Miami-Dade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Miami-Dade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Miami-Dade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Miami-Dade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Miami-Dade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Miami-Dade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Miami-Dade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Miami-Dade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Miami-Dade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Selling Drugs </a:t>
            </a:r>
            <a:r>
              <a:rPr lang="en-US" sz="2700" dirty="0" smtClean="0">
                <a:latin typeface="Gill Sans MT"/>
              </a:rPr>
              <a:t>(3.0%),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 smtClean="0">
                <a:latin typeface="Gill Sans MT"/>
              </a:rPr>
              <a:t>(1.2%),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(2.1%),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(0.5%)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(5.2%) and </a:t>
            </a:r>
            <a:r>
              <a:rPr lang="en-US" sz="2700" i="1" dirty="0" smtClean="0">
                <a:latin typeface="Gill Sans MT"/>
              </a:rPr>
              <a:t>Attacking </a:t>
            </a:r>
            <a:r>
              <a:rPr lang="en-US" sz="2700" i="1" dirty="0">
                <a:latin typeface="Gill Sans MT"/>
              </a:rPr>
              <a:t>Someone with Intent to Harm </a:t>
            </a:r>
            <a:r>
              <a:rPr lang="en-US" sz="2700" dirty="0" smtClean="0">
                <a:latin typeface="Gill Sans MT"/>
              </a:rPr>
              <a:t>(5.0%).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Miami-Dade County, </a:t>
            </a:r>
            <a:r>
              <a:rPr lang="en-US" sz="2700" dirty="0" smtClean="0">
                <a:latin typeface="Gill Sans MT"/>
              </a:rPr>
              <a:t>53.3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24.5%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23.2%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Miami-Dade </a:t>
            </a:r>
            <a:r>
              <a:rPr lang="en-US" sz="2700" dirty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42.4%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Miami-Dade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Miami-Dade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Miami-Dade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Miami-Dade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Miami-Dade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Miami-Dade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Miami-Dade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Miami-Dade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Miami-Dade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Miami-Dade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Miami-Dade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Miami-Dade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Miami-Dade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(47%) and </a:t>
            </a:r>
            <a:r>
              <a:rPr lang="en-US" sz="2800" i="1" dirty="0" smtClean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(38%)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(49%)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(45%)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(55%)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(53%)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(58%)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(51%)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Miami-Dade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36.1%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15.5%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Miami-Dade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(27.9%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12.7%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(18.6%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10.3%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12.7%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2.2%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0.1%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Miami-Dade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Miami-Dade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Miami-Dade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Miami-Dade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17044</TotalTime>
  <Words>1334</Words>
  <Application>Microsoft Office PowerPoint</Application>
  <PresentationFormat>On-screen Show (4:3)</PresentationFormat>
  <Paragraphs>210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376</cp:revision>
  <cp:lastPrinted>2018-10-04T11:52:43Z</cp:lastPrinted>
  <dcterms:created xsi:type="dcterms:W3CDTF">2010-11-20T14:45:41Z</dcterms:created>
  <dcterms:modified xsi:type="dcterms:W3CDTF">2018-10-31T16:23:23Z</dcterms:modified>
</cp:coreProperties>
</file>