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Martin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Martin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Martin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959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Martin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Martin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Martin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18.8% in 2008 to 10.1%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Martin County, 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Martin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Martin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(9.3%) and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(7.2%).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Martin County, </a:t>
            </a:r>
            <a:r>
              <a:rPr lang="en-US" sz="2700" dirty="0" smtClean="0">
                <a:latin typeface="Gill Sans MT"/>
              </a:rPr>
              <a:t>58.9%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29.7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Martin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36.7%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(51%)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41.3%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Martin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(36.8%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23.5%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 and 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Martin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2018-10-31T16:21:20Z</dcterms:modified>
</cp:coreProperties>
</file>