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Marion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Marion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Marion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1,043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Marion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14.6%,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14.8% in 2008 to 6.0%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082675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Marion County, 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marijuana and over-the-counter drugs).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Marion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Marion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(2.1%)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(1.1%)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(12.1%),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(9.1%),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(9.1%).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Marion County, </a:t>
            </a:r>
            <a:r>
              <a:rPr lang="en-US" sz="2700" dirty="0" smtClean="0">
                <a:latin typeface="Gill Sans MT"/>
              </a:rPr>
              <a:t>59.2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32.0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26.7%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Marion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48.2%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(46%)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(60%)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14.6%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Marion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(26.1%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17037</TotalTime>
  <Words>1356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2018-10-31T16:19:06Z</dcterms:modified>
</cp:coreProperties>
</file>