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Manatee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Manatee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Manatee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1,147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Manatee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Manatee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19.2% in 2008 to 5.7%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Manatee County, 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depressants).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Manatee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Manatee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(1.2%),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(0.2%)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(15.2%),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(5.5%),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(5.3%).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Manatee County, </a:t>
            </a:r>
            <a:r>
              <a:rPr lang="en-US" sz="2700" dirty="0" smtClean="0">
                <a:latin typeface="Gill Sans MT"/>
              </a:rPr>
              <a:t>56.4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28.4%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25.3%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Manatee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41.7%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(41%)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(47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School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(59%)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Manatee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(33.8%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18.4%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17.2%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1.8%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and depressants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17037</TotalTime>
  <Words>1364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2018-10-31T16:16:31Z</dcterms:modified>
</cp:coreProperties>
</file>