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Madison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Madison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Madison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320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Madison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Madison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12.5% in 2008 to 9.7%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Madison County, 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Madison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Madison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(2.8%),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(1.9%),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(14.0%),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(6.6%),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Madison County, </a:t>
            </a:r>
            <a:r>
              <a:rPr lang="en-US" sz="2700" dirty="0" smtClean="0">
                <a:latin typeface="Gill Sans MT"/>
              </a:rPr>
              <a:t>49.0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31.6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Madison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39.2%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(49%)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32.1%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Madison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12.7% </a:t>
            </a:r>
            <a:r>
              <a:rPr lang="en-US" sz="2600" dirty="0">
                <a:latin typeface="Gill Sans MT"/>
              </a:rPr>
              <a:t>past-30-day</a:t>
            </a:r>
            <a:r>
              <a:rPr lang="en-US" sz="2600" dirty="0" smtClean="0">
                <a:latin typeface="Gill Sans MT"/>
              </a:rPr>
              <a:t>), cigarettes (19.5% lifetime and 6.5% past-30-day), </a:t>
            </a:r>
            <a:r>
              <a:rPr lang="en-US" sz="2600" dirty="0">
                <a:latin typeface="Gill Sans MT"/>
              </a:rPr>
              <a:t>and </a:t>
            </a:r>
            <a:r>
              <a:rPr lang="en-US" sz="2600" dirty="0" smtClean="0">
                <a:latin typeface="Gill Sans MT"/>
              </a:rPr>
              <a:t>marijuana (16.4%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17050</TotalTime>
  <Words>1376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2018-10-31T16:14:05Z</dcterms:modified>
</cp:coreProperties>
</file>